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3"/>
  </p:notesMasterIdLst>
  <p:sldIdLst>
    <p:sldId id="256" r:id="rId3"/>
    <p:sldId id="293" r:id="rId4"/>
    <p:sldId id="335" r:id="rId5"/>
    <p:sldId id="358" r:id="rId6"/>
    <p:sldId id="361" r:id="rId7"/>
    <p:sldId id="362" r:id="rId8"/>
    <p:sldId id="363" r:id="rId9"/>
    <p:sldId id="364" r:id="rId10"/>
    <p:sldId id="365" r:id="rId11"/>
    <p:sldId id="316" r:id="rId12"/>
    <p:sldId id="369" r:id="rId13"/>
    <p:sldId id="370" r:id="rId14"/>
    <p:sldId id="348" r:id="rId15"/>
    <p:sldId id="372" r:id="rId16"/>
    <p:sldId id="371" r:id="rId17"/>
    <p:sldId id="373" r:id="rId18"/>
    <p:sldId id="374" r:id="rId19"/>
    <p:sldId id="377" r:id="rId20"/>
    <p:sldId id="378" r:id="rId21"/>
    <p:sldId id="379" r:id="rId22"/>
    <p:sldId id="375" r:id="rId23"/>
    <p:sldId id="366" r:id="rId24"/>
    <p:sldId id="380" r:id="rId25"/>
    <p:sldId id="381" r:id="rId26"/>
    <p:sldId id="367" r:id="rId27"/>
    <p:sldId id="383" r:id="rId28"/>
    <p:sldId id="384" r:id="rId29"/>
    <p:sldId id="385" r:id="rId30"/>
    <p:sldId id="382" r:id="rId31"/>
    <p:sldId id="334" r:id="rId32"/>
  </p:sldIdLst>
  <p:sldSz cx="17340263"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5343C"/>
    <a:srgbClr val="F8F8F8"/>
    <a:srgbClr val="F9FFB1"/>
    <a:srgbClr val="5592D7"/>
    <a:srgbClr val="23B4D7"/>
    <a:srgbClr val="1F96B2"/>
    <a:srgbClr val="002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2692" autoAdjust="0"/>
  </p:normalViewPr>
  <p:slideViewPr>
    <p:cSldViewPr snapToGrid="0" snapToObjects="1">
      <p:cViewPr varScale="1">
        <p:scale>
          <a:sx n="51" d="100"/>
          <a:sy n="51" d="100"/>
        </p:scale>
        <p:origin x="86" y="264"/>
      </p:cViewPr>
      <p:guideLst>
        <p:guide orient="horz" pos="3072"/>
        <p:guide pos="546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24974668"/>
      </p:ext>
    </p:extLst>
  </p:cSld>
  <p:clrMap bg1="lt1" tx1="dk1" bg2="lt2" tx2="dk2" accent1="accent1" accent2="accent2" accent3="accent3" accent4="accent4" accent5="accent5" accent6="accent6" hlink="hlink" folHlink="folHlink"/>
  <p:notesStyle>
    <a:lvl1pPr defTabSz="457200">
      <a:lnSpc>
        <a:spcPct val="125000"/>
      </a:lnSpc>
      <a:defRPr sz="1600">
        <a:latin typeface="Arial"/>
        <a:ea typeface="Arial"/>
        <a:cs typeface="Arial"/>
        <a:sym typeface="Avenir Roman"/>
      </a:defRPr>
    </a:lvl1pPr>
    <a:lvl2pPr indent="228600" defTabSz="457200">
      <a:lnSpc>
        <a:spcPct val="125000"/>
      </a:lnSpc>
      <a:defRPr sz="1600">
        <a:latin typeface="Avenir Roman"/>
        <a:ea typeface="Avenir Roman"/>
        <a:cs typeface="Avenir Roman"/>
        <a:sym typeface="Avenir Roman"/>
      </a:defRPr>
    </a:lvl2pPr>
    <a:lvl3pPr indent="457200" defTabSz="457200">
      <a:lnSpc>
        <a:spcPct val="125000"/>
      </a:lnSpc>
      <a:defRPr sz="1600">
        <a:latin typeface="Avenir Roman"/>
        <a:ea typeface="Avenir Roman"/>
        <a:cs typeface="Avenir Roman"/>
        <a:sym typeface="Avenir Roman"/>
      </a:defRPr>
    </a:lvl3pPr>
    <a:lvl4pPr indent="685800" defTabSz="457200">
      <a:lnSpc>
        <a:spcPct val="125000"/>
      </a:lnSpc>
      <a:defRPr sz="1600">
        <a:latin typeface="Avenir Roman"/>
        <a:ea typeface="Avenir Roman"/>
        <a:cs typeface="Avenir Roman"/>
        <a:sym typeface="Avenir Roman"/>
      </a:defRPr>
    </a:lvl4pPr>
    <a:lvl5pPr indent="914400" defTabSz="457200">
      <a:lnSpc>
        <a:spcPct val="125000"/>
      </a:lnSpc>
      <a:defRPr sz="1600">
        <a:latin typeface="Avenir Roman"/>
        <a:ea typeface="Avenir Roman"/>
        <a:cs typeface="Avenir Roman"/>
        <a:sym typeface="Avenir Roman"/>
      </a:defRPr>
    </a:lvl5pPr>
    <a:lvl6pPr indent="1143000" defTabSz="457200">
      <a:lnSpc>
        <a:spcPct val="125000"/>
      </a:lnSpc>
      <a:defRPr sz="1600">
        <a:latin typeface="Avenir Roman"/>
        <a:ea typeface="Avenir Roman"/>
        <a:cs typeface="Avenir Roman"/>
        <a:sym typeface="Avenir Roman"/>
      </a:defRPr>
    </a:lvl6pPr>
    <a:lvl7pPr indent="1371600" defTabSz="457200">
      <a:lnSpc>
        <a:spcPct val="125000"/>
      </a:lnSpc>
      <a:defRPr sz="1600">
        <a:latin typeface="Avenir Roman"/>
        <a:ea typeface="Avenir Roman"/>
        <a:cs typeface="Avenir Roman"/>
        <a:sym typeface="Avenir Roman"/>
      </a:defRPr>
    </a:lvl7pPr>
    <a:lvl8pPr indent="1600200" defTabSz="457200">
      <a:lnSpc>
        <a:spcPct val="125000"/>
      </a:lnSpc>
      <a:defRPr sz="1600">
        <a:latin typeface="Avenir Roman"/>
        <a:ea typeface="Avenir Roman"/>
        <a:cs typeface="Avenir Roman"/>
        <a:sym typeface="Avenir Roman"/>
      </a:defRPr>
    </a:lvl8pPr>
    <a:lvl9pPr indent="1828800" defTabSz="457200">
      <a:lnSpc>
        <a:spcPct val="125000"/>
      </a:lnSpc>
      <a:defRPr sz="16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8" name="Shape 48"/>
          <p:cNvSpPr>
            <a:spLocks noGrp="1"/>
          </p:cNvSpPr>
          <p:nvPr>
            <p:ph type="body" sz="quarter" idx="1"/>
          </p:nvPr>
        </p:nvSpPr>
        <p:spPr>
          <a:prstGeom prst="rect">
            <a:avLst/>
          </a:prstGeom>
        </p:spPr>
        <p:txBody>
          <a:bodyPr/>
          <a:lstStyle/>
          <a:p>
            <a:pPr lvl="0">
              <a:defRPr sz="1800"/>
            </a:pPr>
            <a:endParaRPr sz="1600" dirty="0"/>
          </a:p>
        </p:txBody>
      </p:sp>
    </p:spTree>
    <p:extLst>
      <p:ext uri="{BB962C8B-B14F-4D97-AF65-F5344CB8AC3E}">
        <p14:creationId xmlns:p14="http://schemas.microsoft.com/office/powerpoint/2010/main" val="277460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r>
              <a:rPr lang="pl-PL" sz="1600" b="0" dirty="0"/>
              <a:t>Within this demo session we will show</a:t>
            </a:r>
            <a:r>
              <a:rPr lang="pl-PL" sz="1600" b="0" baseline="0" dirty="0"/>
              <a:t> how to create and deploy basic Node.js application „Hello analytics” on Bluemix. </a:t>
            </a:r>
          </a:p>
          <a:p>
            <a:pPr lvl="0">
              <a:defRPr sz="1800"/>
            </a:pPr>
            <a:r>
              <a:rPr lang="pl-PL" sz="1600" b="0" baseline="0" dirty="0"/>
              <a:t>We will also show how to create and connect github repository for our application on Bluemix. In the last part of demo session we will go through application overview dashboard, logs and binding additional Bluemix services to our application.</a:t>
            </a:r>
            <a:endParaRPr sz="1600" b="0" dirty="0"/>
          </a:p>
        </p:txBody>
      </p:sp>
    </p:spTree>
    <p:extLst>
      <p:ext uri="{BB962C8B-B14F-4D97-AF65-F5344CB8AC3E}">
        <p14:creationId xmlns:p14="http://schemas.microsoft.com/office/powerpoint/2010/main" val="292258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46396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1523918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r>
              <a:rPr lang="pl-PL" sz="1600" b="0" dirty="0"/>
              <a:t>Within this section we will show how within 5 minutes we can</a:t>
            </a:r>
            <a:r>
              <a:rPr lang="pl-PL" sz="1600" b="0" baseline="0" dirty="0"/>
              <a:t> create and deploy basic Node.js application with github as a code repository using Bluemix platform.</a:t>
            </a:r>
            <a:endParaRPr sz="1600" b="0" dirty="0"/>
          </a:p>
        </p:txBody>
      </p:sp>
    </p:spTree>
    <p:extLst>
      <p:ext uri="{BB962C8B-B14F-4D97-AF65-F5344CB8AC3E}">
        <p14:creationId xmlns:p14="http://schemas.microsoft.com/office/powerpoint/2010/main" val="26458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07509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436130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1609448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907204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1945986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22076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lnSpc>
                <a:spcPct val="125000"/>
              </a:lnSpc>
              <a:defRPr sz="1800"/>
            </a:pPr>
            <a:endParaRPr sz="1400" dirty="0">
              <a:latin typeface="Avenir Book"/>
              <a:ea typeface="Avenir Book"/>
              <a:cs typeface="Avenir Book"/>
              <a:sym typeface="Avenir Book"/>
            </a:endParaRPr>
          </a:p>
        </p:txBody>
      </p:sp>
    </p:spTree>
    <p:extLst>
      <p:ext uri="{BB962C8B-B14F-4D97-AF65-F5344CB8AC3E}">
        <p14:creationId xmlns:p14="http://schemas.microsoft.com/office/powerpoint/2010/main" val="276920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436003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35679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r>
              <a:rPr lang="pl-PL" sz="1600" b="0" dirty="0"/>
              <a:t>Within this section we will show how within 5 minutes we can</a:t>
            </a:r>
            <a:r>
              <a:rPr lang="pl-PL" sz="1600" b="0" baseline="0" dirty="0"/>
              <a:t> create and deploy basic Node.js application with github as a code repository using Bluemix platform.</a:t>
            </a:r>
            <a:endParaRPr sz="1600" b="0" dirty="0"/>
          </a:p>
        </p:txBody>
      </p:sp>
    </p:spTree>
    <p:extLst>
      <p:ext uri="{BB962C8B-B14F-4D97-AF65-F5344CB8AC3E}">
        <p14:creationId xmlns:p14="http://schemas.microsoft.com/office/powerpoint/2010/main" val="1810507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1313730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07333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r>
              <a:rPr lang="pl-PL" sz="1600" b="0" dirty="0"/>
              <a:t>Within this section we will show how within 5 minutes we can</a:t>
            </a:r>
            <a:r>
              <a:rPr lang="pl-PL" sz="1600" b="0" baseline="0" dirty="0"/>
              <a:t> create and deploy basic Node.js application with github as a code repository using Bluemix platform.</a:t>
            </a:r>
            <a:endParaRPr sz="1600" b="0" dirty="0"/>
          </a:p>
        </p:txBody>
      </p:sp>
    </p:spTree>
    <p:extLst>
      <p:ext uri="{BB962C8B-B14F-4D97-AF65-F5344CB8AC3E}">
        <p14:creationId xmlns:p14="http://schemas.microsoft.com/office/powerpoint/2010/main" val="228464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122138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73578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19014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r>
              <a:rPr lang="pl-PL" sz="1600" b="0" dirty="0"/>
              <a:t>Within this section we will show how within 5 minutes we can</a:t>
            </a:r>
            <a:r>
              <a:rPr lang="pl-PL" sz="1600" b="0" baseline="0" dirty="0"/>
              <a:t> create and deploy basic Node.js application with github as a code repository using Bluemix platform.</a:t>
            </a:r>
            <a:endParaRPr sz="1600" b="0" dirty="0"/>
          </a:p>
        </p:txBody>
      </p:sp>
    </p:spTree>
    <p:extLst>
      <p:ext uri="{BB962C8B-B14F-4D97-AF65-F5344CB8AC3E}">
        <p14:creationId xmlns:p14="http://schemas.microsoft.com/office/powerpoint/2010/main" val="385069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r>
              <a:rPr lang="pl-PL" sz="1600" b="0" dirty="0"/>
              <a:t>Within this section we will show how within 5 minutes we can</a:t>
            </a:r>
            <a:r>
              <a:rPr lang="pl-PL" sz="1600" b="0" baseline="0" dirty="0"/>
              <a:t> create and deploy basic Node.js application with github as a code repository using Bluemix platform.</a:t>
            </a:r>
            <a:endParaRPr sz="1600" b="0" dirty="0"/>
          </a:p>
        </p:txBody>
      </p:sp>
    </p:spTree>
    <p:extLst>
      <p:ext uri="{BB962C8B-B14F-4D97-AF65-F5344CB8AC3E}">
        <p14:creationId xmlns:p14="http://schemas.microsoft.com/office/powerpoint/2010/main" val="4038751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43" name="Shape 443"/>
          <p:cNvSpPr>
            <a:spLocks noGrp="1"/>
          </p:cNvSpPr>
          <p:nvPr>
            <p:ph type="body" sz="quarter" idx="1"/>
          </p:nvPr>
        </p:nvSpPr>
        <p:spPr>
          <a:prstGeom prst="rect">
            <a:avLst/>
          </a:prstGeom>
        </p:spPr>
        <p:txBody>
          <a:bodyPr/>
          <a:lstStyle/>
          <a:p>
            <a:pPr lvl="0">
              <a:defRPr sz="1800"/>
            </a:pPr>
            <a:r>
              <a:rPr lang="pl-PL" sz="1600" b="0" dirty="0"/>
              <a:t>Within this demo session we will show</a:t>
            </a:r>
            <a:r>
              <a:rPr lang="pl-PL" sz="1600" b="0" baseline="0" dirty="0"/>
              <a:t> how Node.js application can use and display data from previously created model for customer satisfaction prediction.</a:t>
            </a:r>
            <a:endParaRPr sz="1600" b="0" dirty="0"/>
          </a:p>
        </p:txBody>
      </p:sp>
    </p:spTree>
    <p:extLst>
      <p:ext uri="{BB962C8B-B14F-4D97-AF65-F5344CB8AC3E}">
        <p14:creationId xmlns:p14="http://schemas.microsoft.com/office/powerpoint/2010/main" val="275028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26906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405809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324212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13311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3063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endParaRPr sz="1600" dirty="0">
              <a:latin typeface="Avenir Book"/>
              <a:ea typeface="Avenir Book"/>
              <a:cs typeface="Avenir Book"/>
              <a:sym typeface="Avenir Book"/>
            </a:endParaRPr>
          </a:p>
        </p:txBody>
      </p:sp>
    </p:spTree>
    <p:extLst>
      <p:ext uri="{BB962C8B-B14F-4D97-AF65-F5344CB8AC3E}">
        <p14:creationId xmlns:p14="http://schemas.microsoft.com/office/powerpoint/2010/main" val="2061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 name="Shape 10"/>
          <p:cNvSpPr>
            <a:spLocks noGrp="1"/>
          </p:cNvSpPr>
          <p:nvPr>
            <p:ph type="title"/>
          </p:nvPr>
        </p:nvSpPr>
        <p:spPr>
          <a:xfrm>
            <a:off x="1693385" y="6718300"/>
            <a:ext cx="13953493" cy="1422400"/>
          </a:xfrm>
          <a:prstGeom prst="rect">
            <a:avLst/>
          </a:prstGeom>
        </p:spPr>
        <p:txBody>
          <a:bodyPr anchor="b"/>
          <a:lstStyle/>
          <a:p>
            <a:pPr lvl="0">
              <a:defRPr sz="1800" b="0"/>
            </a:pPr>
            <a:r>
              <a:rPr sz="4001" b="1"/>
              <a:t>Title Text</a:t>
            </a:r>
          </a:p>
        </p:txBody>
      </p:sp>
      <p:sp>
        <p:nvSpPr>
          <p:cNvPr id="11" name="Shape 11"/>
          <p:cNvSpPr>
            <a:spLocks noGrp="1"/>
          </p:cNvSpPr>
          <p:nvPr>
            <p:ph type="body" idx="1"/>
          </p:nvPr>
        </p:nvSpPr>
        <p:spPr>
          <a:xfrm>
            <a:off x="1693385" y="8191500"/>
            <a:ext cx="13953493" cy="11303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3" name="Shape 33"/>
          <p:cNvSpPr>
            <a:spLocks noGrp="1"/>
          </p:cNvSpPr>
          <p:nvPr>
            <p:ph type="title"/>
          </p:nvPr>
        </p:nvSpPr>
        <p:spPr>
          <a:xfrm>
            <a:off x="1693385" y="1638300"/>
            <a:ext cx="13953493" cy="3302000"/>
          </a:xfrm>
          <a:prstGeom prst="rect">
            <a:avLst/>
          </a:prstGeom>
        </p:spPr>
        <p:txBody>
          <a:bodyPr anchor="b"/>
          <a:lstStyle/>
          <a:p>
            <a:pPr lvl="0">
              <a:defRPr sz="1800" b="0"/>
            </a:pPr>
            <a:r>
              <a:rPr sz="4001" b="1"/>
              <a:t>Title Text</a:t>
            </a:r>
          </a:p>
        </p:txBody>
      </p:sp>
      <p:sp>
        <p:nvSpPr>
          <p:cNvPr id="34" name="Shape 34"/>
          <p:cNvSpPr>
            <a:spLocks noGrp="1"/>
          </p:cNvSpPr>
          <p:nvPr>
            <p:ph type="body" idx="1"/>
          </p:nvPr>
        </p:nvSpPr>
        <p:spPr>
          <a:xfrm>
            <a:off x="1693385" y="5029200"/>
            <a:ext cx="13953493" cy="1130300"/>
          </a:xfrm>
          <a:prstGeom prst="rect">
            <a:avLst/>
          </a:prstGeom>
        </p:spPr>
        <p:txBody>
          <a:bodyPr anchor="t"/>
          <a:lstStyle>
            <a:lvl1pPr marL="0" indent="0" defTabSz="457223">
              <a:spcBef>
                <a:spcPts val="2400"/>
              </a:spcBef>
              <a:buSzTx/>
              <a:buNone/>
              <a:defRPr sz="2900">
                <a:latin typeface="Arial"/>
                <a:ea typeface="Arial"/>
                <a:cs typeface="Arial"/>
                <a:sym typeface="Helvetica Neue Light"/>
              </a:defRPr>
            </a:lvl1pPr>
            <a:lvl2pPr marL="0" indent="228611" defTabSz="457223">
              <a:spcBef>
                <a:spcPts val="2400"/>
              </a:spcBef>
              <a:buSzTx/>
              <a:buNone/>
              <a:defRPr sz="2900">
                <a:latin typeface="Arial"/>
                <a:ea typeface="Arial"/>
                <a:cs typeface="Arial"/>
                <a:sym typeface="Helvetica Neue Light"/>
              </a:defRPr>
            </a:lvl2pPr>
            <a:lvl3pPr marL="0" indent="457223" defTabSz="457223">
              <a:spcBef>
                <a:spcPts val="2400"/>
              </a:spcBef>
              <a:buSzTx/>
              <a:buNone/>
              <a:defRPr sz="2900">
                <a:latin typeface="Arial"/>
                <a:ea typeface="Arial"/>
                <a:cs typeface="Arial"/>
                <a:sym typeface="Helvetica Neue Light"/>
              </a:defRPr>
            </a:lvl3pPr>
            <a:lvl4pPr marL="0" indent="685835" defTabSz="457223">
              <a:spcBef>
                <a:spcPts val="2400"/>
              </a:spcBef>
              <a:buSzTx/>
              <a:buNone/>
              <a:defRPr sz="2900">
                <a:latin typeface="Arial"/>
                <a:ea typeface="Arial"/>
                <a:cs typeface="Arial"/>
                <a:sym typeface="Helvetica Neue Light"/>
              </a:defRPr>
            </a:lvl4pPr>
            <a:lvl5pPr marL="0" indent="914446" defTabSz="457223">
              <a:spcBef>
                <a:spcPts val="2400"/>
              </a:spcBef>
              <a:buSzTx/>
              <a:buNone/>
              <a:defRPr sz="2900">
                <a:latin typeface="Arial"/>
                <a:ea typeface="Arial"/>
                <a:cs typeface="Arial"/>
                <a:sym typeface="Helvetica Neue Light"/>
              </a:defRPr>
            </a:lvl5pPr>
          </a:lstStyle>
          <a:p>
            <a:pPr lvl="0">
              <a:defRPr sz="1800"/>
            </a:pPr>
            <a:r>
              <a:rPr sz="2900" dirty="0"/>
              <a:t>Body Level One</a:t>
            </a:r>
          </a:p>
          <a:p>
            <a:pPr lvl="1">
              <a:defRPr sz="1800"/>
            </a:pPr>
            <a:r>
              <a:rPr sz="2900" dirty="0"/>
              <a:t>Body Level Two</a:t>
            </a:r>
          </a:p>
          <a:p>
            <a:pPr lvl="2">
              <a:defRPr sz="1800"/>
            </a:pPr>
            <a:r>
              <a:rPr sz="2900" dirty="0"/>
              <a:t>Body Level Three</a:t>
            </a:r>
          </a:p>
          <a:p>
            <a:pPr lvl="3">
              <a:defRPr sz="1800"/>
            </a:pPr>
            <a:r>
              <a:rPr sz="2900" dirty="0"/>
              <a:t>Body Level Four</a:t>
            </a:r>
          </a:p>
          <a:p>
            <a:pPr lvl="4">
              <a:defRPr sz="1800"/>
            </a:pPr>
            <a:r>
              <a:rPr sz="2900" dirty="0"/>
              <a:t>Body Level Five</a:t>
            </a:r>
          </a:p>
        </p:txBody>
      </p:sp>
      <p:sp>
        <p:nvSpPr>
          <p:cNvPr id="35" name="Shape 35"/>
          <p:cNvSpPr>
            <a:spLocks noGrp="1"/>
          </p:cNvSpPr>
          <p:nvPr>
            <p:ph type="sldNum" sz="quarter" idx="2"/>
          </p:nvPr>
        </p:nvSpPr>
        <p:spPr>
          <a:xfrm>
            <a:off x="145208" y="9321554"/>
            <a:ext cx="474420" cy="276999"/>
          </a:xfrm>
          <a:prstGeom prst="rect">
            <a:avLst/>
          </a:prstGeom>
        </p:spPr>
        <p:txBody>
          <a:bodyPr wrap="square"/>
          <a:lstStyle>
            <a:lvl1pPr>
              <a:defRPr>
                <a:solidFill>
                  <a:srgbClr val="000000"/>
                </a:solidFill>
              </a:defRPr>
            </a:lvl1p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b="0"/>
            </a:pPr>
            <a:r>
              <a:rPr sz="4001" b="1"/>
              <a:t>Title Text</a:t>
            </a:r>
          </a:p>
        </p:txBody>
      </p:sp>
      <p:sp>
        <p:nvSpPr>
          <p:cNvPr id="38" name="Shape 38"/>
          <p:cNvSpPr>
            <a:spLocks noGrp="1"/>
          </p:cNvSpPr>
          <p:nvPr>
            <p:ph type="body" idx="1"/>
          </p:nvPr>
        </p:nvSpPr>
        <p:spPr>
          <a:prstGeom prst="rect">
            <a:avLst/>
          </a:prstGeom>
        </p:spPr>
        <p:txBody>
          <a:bodyPr/>
          <a:lstStyle>
            <a:lvl1pPr marL="358087" indent="-358087" algn="r" defTabSz="1300077">
              <a:spcBef>
                <a:spcPts val="1600"/>
              </a:spcBef>
              <a:defRPr sz="2900">
                <a:latin typeface="Arial"/>
                <a:ea typeface="Arial"/>
                <a:cs typeface="Arial"/>
                <a:sym typeface="Helvetica Neue Light"/>
              </a:defRPr>
            </a:lvl1pPr>
            <a:lvl2pPr marL="802610" indent="-358087" algn="r" defTabSz="1300077">
              <a:spcBef>
                <a:spcPts val="1600"/>
              </a:spcBef>
              <a:defRPr sz="2900">
                <a:latin typeface="Arial"/>
                <a:ea typeface="Arial"/>
                <a:cs typeface="Arial"/>
                <a:sym typeface="Helvetica Neue Light"/>
              </a:defRPr>
            </a:lvl2pPr>
            <a:lvl3pPr marL="1247132" indent="-358087" algn="r" defTabSz="1300077">
              <a:spcBef>
                <a:spcPts val="1600"/>
              </a:spcBef>
              <a:defRPr sz="2900">
                <a:latin typeface="Arial"/>
                <a:ea typeface="Arial"/>
                <a:cs typeface="Arial"/>
                <a:sym typeface="Helvetica Neue Light"/>
              </a:defRPr>
            </a:lvl3pPr>
            <a:lvl4pPr marL="1691654" indent="-358087" algn="r" defTabSz="1300077">
              <a:spcBef>
                <a:spcPts val="1600"/>
              </a:spcBef>
              <a:defRPr sz="2900">
                <a:latin typeface="Arial"/>
                <a:ea typeface="Arial"/>
                <a:cs typeface="Arial"/>
                <a:sym typeface="Helvetica Neue Light"/>
              </a:defRPr>
            </a:lvl4pPr>
            <a:lvl5pPr marL="2136176" indent="-358087" algn="r" defTabSz="1300077">
              <a:spcBef>
                <a:spcPts val="1600"/>
              </a:spcBef>
              <a:defRPr sz="2900">
                <a:latin typeface="Arial"/>
                <a:ea typeface="Arial"/>
                <a:cs typeface="Arial"/>
                <a:sym typeface="Helvetica Neue Light"/>
              </a:defRPr>
            </a:lvl5pPr>
          </a:lstStyle>
          <a:p>
            <a:pPr lvl="0">
              <a:defRPr sz="1800"/>
            </a:pPr>
            <a:r>
              <a:rPr sz="2900" dirty="0"/>
              <a:t>Body Level One</a:t>
            </a:r>
          </a:p>
          <a:p>
            <a:pPr lvl="1">
              <a:defRPr sz="1800"/>
            </a:pPr>
            <a:r>
              <a:rPr sz="2900" dirty="0"/>
              <a:t>Body Level Two</a:t>
            </a:r>
          </a:p>
          <a:p>
            <a:pPr lvl="2">
              <a:defRPr sz="1800"/>
            </a:pPr>
            <a:r>
              <a:rPr sz="2900" dirty="0"/>
              <a:t>Body Level Three</a:t>
            </a:r>
          </a:p>
          <a:p>
            <a:pPr lvl="3">
              <a:defRPr sz="1800"/>
            </a:pPr>
            <a:r>
              <a:rPr sz="2900" dirty="0"/>
              <a:t>Body Level Four</a:t>
            </a:r>
          </a:p>
          <a:p>
            <a:pPr lvl="4">
              <a:defRPr sz="1800"/>
            </a:pPr>
            <a:r>
              <a:rPr sz="2900" dirty="0"/>
              <a:t>Body Level Five</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
        <p:nvSpPr>
          <p:cNvPr id="15" name="Freeform 6"/>
          <p:cNvSpPr>
            <a:spLocks/>
          </p:cNvSpPr>
          <p:nvPr userDrawn="1"/>
        </p:nvSpPr>
        <p:spPr bwMode="auto">
          <a:xfrm>
            <a:off x="8357044" y="0"/>
            <a:ext cx="8447357" cy="9753600"/>
          </a:xfrm>
          <a:custGeom>
            <a:avLst/>
            <a:gdLst>
              <a:gd name="T0" fmla="*/ 3743 w 5612"/>
              <a:gd name="T1" fmla="*/ 0 h 6480"/>
              <a:gd name="T2" fmla="*/ 3915 w 5612"/>
              <a:gd name="T3" fmla="*/ 106 h 6480"/>
              <a:gd name="T4" fmla="*/ 4082 w 5612"/>
              <a:gd name="T5" fmla="*/ 222 h 6480"/>
              <a:gd name="T6" fmla="*/ 4243 w 5612"/>
              <a:gd name="T7" fmla="*/ 348 h 6480"/>
              <a:gd name="T8" fmla="*/ 4397 w 5612"/>
              <a:gd name="T9" fmla="*/ 479 h 6480"/>
              <a:gd name="T10" fmla="*/ 4542 w 5612"/>
              <a:gd name="T11" fmla="*/ 621 h 6480"/>
              <a:gd name="T12" fmla="*/ 4679 w 5612"/>
              <a:gd name="T13" fmla="*/ 770 h 6480"/>
              <a:gd name="T14" fmla="*/ 4811 w 5612"/>
              <a:gd name="T15" fmla="*/ 925 h 6480"/>
              <a:gd name="T16" fmla="*/ 4931 w 5612"/>
              <a:gd name="T17" fmla="*/ 1088 h 6480"/>
              <a:gd name="T18" fmla="*/ 5045 w 5612"/>
              <a:gd name="T19" fmla="*/ 1257 h 6480"/>
              <a:gd name="T20" fmla="*/ 5147 w 5612"/>
              <a:gd name="T21" fmla="*/ 1431 h 6480"/>
              <a:gd name="T22" fmla="*/ 5241 w 5612"/>
              <a:gd name="T23" fmla="*/ 1614 h 6480"/>
              <a:gd name="T24" fmla="*/ 5325 w 5612"/>
              <a:gd name="T25" fmla="*/ 1801 h 6480"/>
              <a:gd name="T26" fmla="*/ 5400 w 5612"/>
              <a:gd name="T27" fmla="*/ 1993 h 6480"/>
              <a:gd name="T28" fmla="*/ 5463 w 5612"/>
              <a:gd name="T29" fmla="*/ 2191 h 6480"/>
              <a:gd name="T30" fmla="*/ 5516 w 5612"/>
              <a:gd name="T31" fmla="*/ 2392 h 6480"/>
              <a:gd name="T32" fmla="*/ 5557 w 5612"/>
              <a:gd name="T33" fmla="*/ 2600 h 6480"/>
              <a:gd name="T34" fmla="*/ 5589 w 5612"/>
              <a:gd name="T35" fmla="*/ 2810 h 6480"/>
              <a:gd name="T36" fmla="*/ 5606 w 5612"/>
              <a:gd name="T37" fmla="*/ 3022 h 6480"/>
              <a:gd name="T38" fmla="*/ 5612 w 5612"/>
              <a:gd name="T39" fmla="*/ 3240 h 6480"/>
              <a:gd name="T40" fmla="*/ 5606 w 5612"/>
              <a:gd name="T41" fmla="*/ 3458 h 6480"/>
              <a:gd name="T42" fmla="*/ 5589 w 5612"/>
              <a:gd name="T43" fmla="*/ 3670 h 6480"/>
              <a:gd name="T44" fmla="*/ 5557 w 5612"/>
              <a:gd name="T45" fmla="*/ 3880 h 6480"/>
              <a:gd name="T46" fmla="*/ 5516 w 5612"/>
              <a:gd name="T47" fmla="*/ 4086 h 6480"/>
              <a:gd name="T48" fmla="*/ 5463 w 5612"/>
              <a:gd name="T49" fmla="*/ 4289 h 6480"/>
              <a:gd name="T50" fmla="*/ 5400 w 5612"/>
              <a:gd name="T51" fmla="*/ 4487 h 6480"/>
              <a:gd name="T52" fmla="*/ 5325 w 5612"/>
              <a:gd name="T53" fmla="*/ 4679 h 6480"/>
              <a:gd name="T54" fmla="*/ 5241 w 5612"/>
              <a:gd name="T55" fmla="*/ 4866 h 6480"/>
              <a:gd name="T56" fmla="*/ 5149 w 5612"/>
              <a:gd name="T57" fmla="*/ 5047 h 6480"/>
              <a:gd name="T58" fmla="*/ 5045 w 5612"/>
              <a:gd name="T59" fmla="*/ 5223 h 6480"/>
              <a:gd name="T60" fmla="*/ 4933 w 5612"/>
              <a:gd name="T61" fmla="*/ 5392 h 6480"/>
              <a:gd name="T62" fmla="*/ 4811 w 5612"/>
              <a:gd name="T63" fmla="*/ 5555 h 6480"/>
              <a:gd name="T64" fmla="*/ 4681 w 5612"/>
              <a:gd name="T65" fmla="*/ 5710 h 6480"/>
              <a:gd name="T66" fmla="*/ 4544 w 5612"/>
              <a:gd name="T67" fmla="*/ 5859 h 6480"/>
              <a:gd name="T68" fmla="*/ 4399 w 5612"/>
              <a:gd name="T69" fmla="*/ 5999 h 6480"/>
              <a:gd name="T70" fmla="*/ 4245 w 5612"/>
              <a:gd name="T71" fmla="*/ 6132 h 6480"/>
              <a:gd name="T72" fmla="*/ 4084 w 5612"/>
              <a:gd name="T73" fmla="*/ 6256 h 6480"/>
              <a:gd name="T74" fmla="*/ 3917 w 5612"/>
              <a:gd name="T75" fmla="*/ 6372 h 6480"/>
              <a:gd name="T76" fmla="*/ 3745 w 5612"/>
              <a:gd name="T77" fmla="*/ 6480 h 6480"/>
              <a:gd name="T78" fmla="*/ 0 w 5612"/>
              <a:gd name="T79" fmla="*/ 6480 h 6480"/>
              <a:gd name="T80" fmla="*/ 3743 w 5612"/>
              <a:gd name="T81" fmla="*/ 0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12" h="6480">
                <a:moveTo>
                  <a:pt x="3743" y="0"/>
                </a:moveTo>
                <a:lnTo>
                  <a:pt x="3915" y="106"/>
                </a:lnTo>
                <a:lnTo>
                  <a:pt x="4082" y="222"/>
                </a:lnTo>
                <a:lnTo>
                  <a:pt x="4243" y="348"/>
                </a:lnTo>
                <a:lnTo>
                  <a:pt x="4397" y="479"/>
                </a:lnTo>
                <a:lnTo>
                  <a:pt x="4542" y="621"/>
                </a:lnTo>
                <a:lnTo>
                  <a:pt x="4679" y="770"/>
                </a:lnTo>
                <a:lnTo>
                  <a:pt x="4811" y="925"/>
                </a:lnTo>
                <a:lnTo>
                  <a:pt x="4931" y="1088"/>
                </a:lnTo>
                <a:lnTo>
                  <a:pt x="5045" y="1257"/>
                </a:lnTo>
                <a:lnTo>
                  <a:pt x="5147" y="1431"/>
                </a:lnTo>
                <a:lnTo>
                  <a:pt x="5241" y="1614"/>
                </a:lnTo>
                <a:lnTo>
                  <a:pt x="5325" y="1801"/>
                </a:lnTo>
                <a:lnTo>
                  <a:pt x="5400" y="1993"/>
                </a:lnTo>
                <a:lnTo>
                  <a:pt x="5463" y="2191"/>
                </a:lnTo>
                <a:lnTo>
                  <a:pt x="5516" y="2392"/>
                </a:lnTo>
                <a:lnTo>
                  <a:pt x="5557" y="2600"/>
                </a:lnTo>
                <a:lnTo>
                  <a:pt x="5589" y="2810"/>
                </a:lnTo>
                <a:lnTo>
                  <a:pt x="5606" y="3022"/>
                </a:lnTo>
                <a:lnTo>
                  <a:pt x="5612" y="3240"/>
                </a:lnTo>
                <a:lnTo>
                  <a:pt x="5606" y="3458"/>
                </a:lnTo>
                <a:lnTo>
                  <a:pt x="5589" y="3670"/>
                </a:lnTo>
                <a:lnTo>
                  <a:pt x="5557" y="3880"/>
                </a:lnTo>
                <a:lnTo>
                  <a:pt x="5516" y="4086"/>
                </a:lnTo>
                <a:lnTo>
                  <a:pt x="5463" y="4289"/>
                </a:lnTo>
                <a:lnTo>
                  <a:pt x="5400" y="4487"/>
                </a:lnTo>
                <a:lnTo>
                  <a:pt x="5325" y="4679"/>
                </a:lnTo>
                <a:lnTo>
                  <a:pt x="5241" y="4866"/>
                </a:lnTo>
                <a:lnTo>
                  <a:pt x="5149" y="5047"/>
                </a:lnTo>
                <a:lnTo>
                  <a:pt x="5045" y="5223"/>
                </a:lnTo>
                <a:lnTo>
                  <a:pt x="4933" y="5392"/>
                </a:lnTo>
                <a:lnTo>
                  <a:pt x="4811" y="5555"/>
                </a:lnTo>
                <a:lnTo>
                  <a:pt x="4681" y="5710"/>
                </a:lnTo>
                <a:lnTo>
                  <a:pt x="4544" y="5859"/>
                </a:lnTo>
                <a:lnTo>
                  <a:pt x="4399" y="5999"/>
                </a:lnTo>
                <a:lnTo>
                  <a:pt x="4245" y="6132"/>
                </a:lnTo>
                <a:lnTo>
                  <a:pt x="4084" y="6256"/>
                </a:lnTo>
                <a:lnTo>
                  <a:pt x="3917" y="6372"/>
                </a:lnTo>
                <a:lnTo>
                  <a:pt x="3745" y="6480"/>
                </a:lnTo>
                <a:lnTo>
                  <a:pt x="0" y="6480"/>
                </a:lnTo>
                <a:lnTo>
                  <a:pt x="3743" y="0"/>
                </a:lnTo>
                <a:close/>
              </a:path>
            </a:pathLst>
          </a:custGeom>
          <a:solidFill>
            <a:schemeClr val="accent6"/>
          </a:solidFill>
          <a:ln w="0">
            <a:noFill/>
            <a:prstDash val="solid"/>
            <a:round/>
            <a:headEnd/>
            <a:tailEnd/>
          </a:ln>
        </p:spPr>
        <p:txBody>
          <a:bodyPr vert="horz" wrap="square" lIns="145646" tIns="72823" rIns="145646" bIns="72823"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6" name="Subtitle 2"/>
          <p:cNvSpPr>
            <a:spLocks noGrp="1"/>
          </p:cNvSpPr>
          <p:nvPr>
            <p:ph type="subTitle" idx="11"/>
          </p:nvPr>
        </p:nvSpPr>
        <p:spPr>
          <a:xfrm>
            <a:off x="1133442" y="3359745"/>
            <a:ext cx="7536690" cy="492443"/>
          </a:xfrm>
        </p:spPr>
        <p:txBody>
          <a:bodyPr lIns="0" tIns="0" rIns="0" bIns="0">
            <a:spAutoFit/>
          </a:bodyPr>
          <a:lstStyle>
            <a:lvl1pPr marL="0" indent="0" algn="l">
              <a:spcBef>
                <a:spcPts val="0"/>
              </a:spcBef>
              <a:buNone/>
              <a:defRPr sz="3200" baseline="0">
                <a:solidFill>
                  <a:srgbClr val="FFFFFF"/>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sp>
        <p:nvSpPr>
          <p:cNvPr id="97" name="Title 1"/>
          <p:cNvSpPr>
            <a:spLocks noGrp="1"/>
          </p:cNvSpPr>
          <p:nvPr>
            <p:ph type="title"/>
          </p:nvPr>
        </p:nvSpPr>
        <p:spPr>
          <a:xfrm>
            <a:off x="1124412" y="1123917"/>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grpSp>
        <p:nvGrpSpPr>
          <p:cNvPr id="48" name="Group 47"/>
          <p:cNvGrpSpPr/>
          <p:nvPr userDrawn="1"/>
        </p:nvGrpSpPr>
        <p:grpSpPr>
          <a:xfrm>
            <a:off x="12621518" y="8888639"/>
            <a:ext cx="1198454" cy="485659"/>
            <a:chOff x="1938338" y="2368551"/>
            <a:chExt cx="5260976" cy="2132013"/>
          </a:xfrm>
          <a:solidFill>
            <a:schemeClr val="accent3"/>
          </a:solidFill>
        </p:grpSpPr>
        <p:sp>
          <p:nvSpPr>
            <p:cNvPr id="49" name="Freeform 6"/>
            <p:cNvSpPr>
              <a:spLocks/>
            </p:cNvSpPr>
            <p:nvPr/>
          </p:nvSpPr>
          <p:spPr bwMode="auto">
            <a:xfrm>
              <a:off x="5208588" y="2936876"/>
              <a:ext cx="758825" cy="141288"/>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0"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1"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2"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3"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4"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8"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9"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0"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1" name="Rectangle 100"/>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2" name="Rectangle 101"/>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3" name="Rectangle 102"/>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4" name="Rectangle 103"/>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5" name="Rectangle 19"/>
            <p:cNvSpPr>
              <a:spLocks noChangeArrowheads="1"/>
            </p:cNvSpPr>
            <p:nvPr/>
          </p:nvSpPr>
          <p:spPr bwMode="auto">
            <a:xfrm>
              <a:off x="336073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6"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7"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8"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09"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0"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1"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2"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3"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4"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5"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6"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7"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8"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19"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0"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1"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2"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3"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4"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5"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6" name="Freeform 40"/>
            <p:cNvSpPr>
              <a:spLocks/>
            </p:cNvSpPr>
            <p:nvPr/>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7"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8"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29"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30"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131"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grpSp>
    </p:spTree>
    <p:extLst>
      <p:ext uri="{BB962C8B-B14F-4D97-AF65-F5344CB8AC3E}">
        <p14:creationId xmlns:p14="http://schemas.microsoft.com/office/powerpoint/2010/main" val="1643368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3"/>
        </a:solidFill>
        <a:effectLst/>
      </p:bgPr>
    </p:bg>
    <p:spTree>
      <p:nvGrpSpPr>
        <p:cNvPr id="1" name=""/>
        <p:cNvGrpSpPr/>
        <p:nvPr/>
      </p:nvGrpSpPr>
      <p:grpSpPr>
        <a:xfrm>
          <a:off x="0" y="0"/>
          <a:ext cx="0" cy="0"/>
          <a:chOff x="0" y="0"/>
          <a:chExt cx="0" cy="0"/>
        </a:xfrm>
      </p:grpSpPr>
      <p:sp>
        <p:nvSpPr>
          <p:cNvPr id="14" name="Freeform 7"/>
          <p:cNvSpPr>
            <a:spLocks/>
          </p:cNvSpPr>
          <p:nvPr userDrawn="1"/>
        </p:nvSpPr>
        <p:spPr bwMode="auto">
          <a:xfrm>
            <a:off x="10151281" y="0"/>
            <a:ext cx="7188984" cy="9753600"/>
          </a:xfrm>
          <a:custGeom>
            <a:avLst/>
            <a:gdLst>
              <a:gd name="T0" fmla="*/ 3182 w 4776"/>
              <a:gd name="T1" fmla="*/ 0 h 6480"/>
              <a:gd name="T2" fmla="*/ 3374 w 4776"/>
              <a:gd name="T3" fmla="*/ 6 h 6480"/>
              <a:gd name="T4" fmla="*/ 3563 w 4776"/>
              <a:gd name="T5" fmla="*/ 22 h 6480"/>
              <a:gd name="T6" fmla="*/ 3747 w 4776"/>
              <a:gd name="T7" fmla="*/ 51 h 6480"/>
              <a:gd name="T8" fmla="*/ 3930 w 4776"/>
              <a:gd name="T9" fmla="*/ 88 h 6480"/>
              <a:gd name="T10" fmla="*/ 4109 w 4776"/>
              <a:gd name="T11" fmla="*/ 137 h 6480"/>
              <a:gd name="T12" fmla="*/ 4281 w 4776"/>
              <a:gd name="T13" fmla="*/ 194 h 6480"/>
              <a:gd name="T14" fmla="*/ 4450 w 4776"/>
              <a:gd name="T15" fmla="*/ 263 h 6480"/>
              <a:gd name="T16" fmla="*/ 4615 w 4776"/>
              <a:gd name="T17" fmla="*/ 340 h 6480"/>
              <a:gd name="T18" fmla="*/ 4772 w 4776"/>
              <a:gd name="T19" fmla="*/ 426 h 6480"/>
              <a:gd name="T20" fmla="*/ 4776 w 4776"/>
              <a:gd name="T21" fmla="*/ 426 h 6480"/>
              <a:gd name="T22" fmla="*/ 1590 w 4776"/>
              <a:gd name="T23" fmla="*/ 6480 h 6480"/>
              <a:gd name="T24" fmla="*/ 0 w 4776"/>
              <a:gd name="T25" fmla="*/ 3184 h 6480"/>
              <a:gd name="T26" fmla="*/ 1592 w 4776"/>
              <a:gd name="T27" fmla="*/ 426 h 6480"/>
              <a:gd name="T28" fmla="*/ 1751 w 4776"/>
              <a:gd name="T29" fmla="*/ 340 h 6480"/>
              <a:gd name="T30" fmla="*/ 1914 w 4776"/>
              <a:gd name="T31" fmla="*/ 263 h 6480"/>
              <a:gd name="T32" fmla="*/ 2083 w 4776"/>
              <a:gd name="T33" fmla="*/ 194 h 6480"/>
              <a:gd name="T34" fmla="*/ 2257 w 4776"/>
              <a:gd name="T35" fmla="*/ 137 h 6480"/>
              <a:gd name="T36" fmla="*/ 2434 w 4776"/>
              <a:gd name="T37" fmla="*/ 88 h 6480"/>
              <a:gd name="T38" fmla="*/ 2617 w 4776"/>
              <a:gd name="T39" fmla="*/ 51 h 6480"/>
              <a:gd name="T40" fmla="*/ 2801 w 4776"/>
              <a:gd name="T41" fmla="*/ 22 h 6480"/>
              <a:gd name="T42" fmla="*/ 2990 w 4776"/>
              <a:gd name="T43" fmla="*/ 6 h 6480"/>
              <a:gd name="T44" fmla="*/ 3182 w 4776"/>
              <a:gd name="T45" fmla="*/ 0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76" h="6480">
                <a:moveTo>
                  <a:pt x="3182" y="0"/>
                </a:moveTo>
                <a:lnTo>
                  <a:pt x="3374" y="6"/>
                </a:lnTo>
                <a:lnTo>
                  <a:pt x="3563" y="22"/>
                </a:lnTo>
                <a:lnTo>
                  <a:pt x="3747" y="51"/>
                </a:lnTo>
                <a:lnTo>
                  <a:pt x="3930" y="88"/>
                </a:lnTo>
                <a:lnTo>
                  <a:pt x="4109" y="137"/>
                </a:lnTo>
                <a:lnTo>
                  <a:pt x="4281" y="194"/>
                </a:lnTo>
                <a:lnTo>
                  <a:pt x="4450" y="263"/>
                </a:lnTo>
                <a:lnTo>
                  <a:pt x="4615" y="340"/>
                </a:lnTo>
                <a:lnTo>
                  <a:pt x="4772" y="426"/>
                </a:lnTo>
                <a:lnTo>
                  <a:pt x="4776" y="426"/>
                </a:lnTo>
                <a:lnTo>
                  <a:pt x="1590" y="6480"/>
                </a:lnTo>
                <a:lnTo>
                  <a:pt x="0" y="3184"/>
                </a:lnTo>
                <a:lnTo>
                  <a:pt x="1592" y="426"/>
                </a:lnTo>
                <a:lnTo>
                  <a:pt x="1751" y="340"/>
                </a:lnTo>
                <a:lnTo>
                  <a:pt x="1914" y="263"/>
                </a:lnTo>
                <a:lnTo>
                  <a:pt x="2083" y="194"/>
                </a:lnTo>
                <a:lnTo>
                  <a:pt x="2257" y="137"/>
                </a:lnTo>
                <a:lnTo>
                  <a:pt x="2434" y="88"/>
                </a:lnTo>
                <a:lnTo>
                  <a:pt x="2617" y="51"/>
                </a:lnTo>
                <a:lnTo>
                  <a:pt x="2801" y="22"/>
                </a:lnTo>
                <a:lnTo>
                  <a:pt x="2990" y="6"/>
                </a:lnTo>
                <a:lnTo>
                  <a:pt x="3182" y="0"/>
                </a:lnTo>
                <a:close/>
              </a:path>
            </a:pathLst>
          </a:custGeom>
          <a:solidFill>
            <a:schemeClr val="accent6"/>
          </a:solidFill>
          <a:ln w="0">
            <a:noFill/>
            <a:prstDash val="solid"/>
            <a:round/>
            <a:headEnd/>
            <a:tailEnd/>
          </a:ln>
        </p:spPr>
        <p:txBody>
          <a:bodyPr vert="horz" wrap="square" lIns="145646" tIns="72823" rIns="145646" bIns="72823"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7" name="Subtitle 2"/>
          <p:cNvSpPr>
            <a:spLocks noGrp="1"/>
          </p:cNvSpPr>
          <p:nvPr>
            <p:ph type="subTitle" idx="11"/>
          </p:nvPr>
        </p:nvSpPr>
        <p:spPr>
          <a:xfrm>
            <a:off x="1133442" y="3358642"/>
            <a:ext cx="7536690" cy="492443"/>
          </a:xfrm>
        </p:spPr>
        <p:txBody>
          <a:bodyPr lIns="0" tIns="0" rIns="0" bIns="0">
            <a:spAutoFit/>
          </a:bodyPr>
          <a:lstStyle>
            <a:lvl1pPr marL="0" indent="0" algn="l">
              <a:spcBef>
                <a:spcPts val="0"/>
              </a:spcBef>
              <a:buNone/>
              <a:defRPr sz="3200" baseline="0">
                <a:solidFill>
                  <a:srgbClr val="FFFFFF"/>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sp>
        <p:nvSpPr>
          <p:cNvPr id="58" name="Title 1"/>
          <p:cNvSpPr>
            <a:spLocks noGrp="1"/>
          </p:cNvSpPr>
          <p:nvPr>
            <p:ph type="title"/>
          </p:nvPr>
        </p:nvSpPr>
        <p:spPr>
          <a:xfrm>
            <a:off x="1124412" y="1129073"/>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grpSp>
        <p:nvGrpSpPr>
          <p:cNvPr id="55" name="Group 54"/>
          <p:cNvGrpSpPr/>
          <p:nvPr userDrawn="1"/>
        </p:nvGrpSpPr>
        <p:grpSpPr>
          <a:xfrm>
            <a:off x="10820191" y="4670024"/>
            <a:ext cx="1198454" cy="485659"/>
            <a:chOff x="1938338" y="2368551"/>
            <a:chExt cx="5260976" cy="2132013"/>
          </a:xfrm>
          <a:solidFill>
            <a:schemeClr val="accent3"/>
          </a:solidFill>
        </p:grpSpPr>
        <p:sp>
          <p:nvSpPr>
            <p:cNvPr id="56" name="Freeform 6"/>
            <p:cNvSpPr>
              <a:spLocks/>
            </p:cNvSpPr>
            <p:nvPr/>
          </p:nvSpPr>
          <p:spPr bwMode="auto">
            <a:xfrm>
              <a:off x="5208588" y="2936876"/>
              <a:ext cx="758825" cy="141288"/>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9"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0"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1"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2"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3"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4"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5"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6"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7" name="Rectangle 66"/>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8" name="Rectangle 67"/>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9" name="Rectangle 68"/>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0" name="Rectangle 69"/>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1" name="Rectangle 19"/>
            <p:cNvSpPr>
              <a:spLocks noChangeArrowheads="1"/>
            </p:cNvSpPr>
            <p:nvPr/>
          </p:nvSpPr>
          <p:spPr bwMode="auto">
            <a:xfrm>
              <a:off x="336073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2"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3"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4"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5"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6"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7"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8"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9"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0"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1"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2"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3"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4"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5"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6"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7"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8"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9"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0"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1"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2" name="Freeform 40"/>
            <p:cNvSpPr>
              <a:spLocks/>
            </p:cNvSpPr>
            <p:nvPr/>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3"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4"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5"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6"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7"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grpSp>
      <p:sp>
        <p:nvSpPr>
          <p:cNvPr id="47" name="Rectangle 46"/>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0386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Subtitle 2"/>
          <p:cNvSpPr>
            <a:spLocks noGrp="1"/>
          </p:cNvSpPr>
          <p:nvPr>
            <p:ph type="subTitle" idx="11"/>
          </p:nvPr>
        </p:nvSpPr>
        <p:spPr>
          <a:xfrm>
            <a:off x="1133442" y="3356484"/>
            <a:ext cx="7536690" cy="492443"/>
          </a:xfrm>
        </p:spPr>
        <p:txBody>
          <a:bodyPr lIns="0" tIns="0" rIns="0" bIns="0">
            <a:spAutoFit/>
          </a:bodyPr>
          <a:lstStyle>
            <a:lvl1pPr marL="0" indent="0" algn="l">
              <a:spcBef>
                <a:spcPts val="0"/>
              </a:spcBef>
              <a:buNone/>
              <a:defRPr sz="3200" baseline="0">
                <a:solidFill>
                  <a:srgbClr val="FFFFFF"/>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sp>
        <p:nvSpPr>
          <p:cNvPr id="95" name="Title 1"/>
          <p:cNvSpPr>
            <a:spLocks noGrp="1"/>
          </p:cNvSpPr>
          <p:nvPr>
            <p:ph type="title"/>
          </p:nvPr>
        </p:nvSpPr>
        <p:spPr>
          <a:xfrm>
            <a:off x="1124412" y="1129073"/>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grpSp>
        <p:nvGrpSpPr>
          <p:cNvPr id="53" name="Group 52"/>
          <p:cNvGrpSpPr/>
          <p:nvPr userDrawn="1"/>
        </p:nvGrpSpPr>
        <p:grpSpPr>
          <a:xfrm>
            <a:off x="14985793" y="8888639"/>
            <a:ext cx="1198454" cy="485659"/>
            <a:chOff x="1938338" y="2368551"/>
            <a:chExt cx="5260976" cy="2132013"/>
          </a:xfrm>
          <a:solidFill>
            <a:srgbClr val="FFFFFF"/>
          </a:solidFill>
        </p:grpSpPr>
        <p:sp>
          <p:nvSpPr>
            <p:cNvPr id="54" name="Freeform 6"/>
            <p:cNvSpPr>
              <a:spLocks/>
            </p:cNvSpPr>
            <p:nvPr/>
          </p:nvSpPr>
          <p:spPr bwMode="auto">
            <a:xfrm>
              <a:off x="5208588" y="2936876"/>
              <a:ext cx="758825" cy="141288"/>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5"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6"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7"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8"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59"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0"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1"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2"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3" name="Rectangle 62"/>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4" name="Rectangle 63"/>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5" name="Rectangle 64"/>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6" name="Rectangle 65"/>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7" name="Rectangle 19"/>
            <p:cNvSpPr>
              <a:spLocks noChangeArrowheads="1"/>
            </p:cNvSpPr>
            <p:nvPr/>
          </p:nvSpPr>
          <p:spPr bwMode="auto">
            <a:xfrm>
              <a:off x="336073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8"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69"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0"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1"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2"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3"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4"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5"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6"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7"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8"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79"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0"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1"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2"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3"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4"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5"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6"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7"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8" name="Freeform 40"/>
            <p:cNvSpPr>
              <a:spLocks/>
            </p:cNvSpPr>
            <p:nvPr/>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89"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0"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1"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2"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sp>
          <p:nvSpPr>
            <p:cNvPr id="93"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defTabSz="1456529" rtl="0"/>
              <a:endParaRPr lang="en-US" sz="2900" kern="1200">
                <a:solidFill>
                  <a:srgbClr val="6D7777"/>
                </a:solidFill>
                <a:latin typeface="Arial"/>
              </a:endParaRPr>
            </a:p>
          </p:txBody>
        </p:sp>
      </p:grpSp>
      <p:sp>
        <p:nvSpPr>
          <p:cNvPr id="46" name="Rectangle 45"/>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62066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Dark">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29069"/>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sp>
        <p:nvSpPr>
          <p:cNvPr id="10" name="Subtitle 2"/>
          <p:cNvSpPr>
            <a:spLocks noGrp="1"/>
          </p:cNvSpPr>
          <p:nvPr>
            <p:ph type="subTitle" idx="11"/>
          </p:nvPr>
        </p:nvSpPr>
        <p:spPr>
          <a:xfrm>
            <a:off x="1133441" y="3357458"/>
            <a:ext cx="7526155" cy="492443"/>
          </a:xfrm>
        </p:spPr>
        <p:txBody>
          <a:bodyPr lIns="0" tIns="0" rIns="0" bIns="0">
            <a:spAutoFit/>
          </a:bodyPr>
          <a:lstStyle>
            <a:lvl1pPr marL="0" indent="0" algn="l">
              <a:buNone/>
              <a:defRPr sz="3200" baseline="0">
                <a:solidFill>
                  <a:schemeClr val="accent5"/>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pic>
        <p:nvPicPr>
          <p:cNvPr id="7" name="Content Placeholder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6625" y="3"/>
            <a:ext cx="9103638" cy="9757085"/>
          </a:xfrm>
          <a:prstGeom prst="rect">
            <a:avLst/>
          </a:prstGeom>
        </p:spPr>
      </p:pic>
      <p:sp>
        <p:nvSpPr>
          <p:cNvPr id="12" name="Rectangle 11"/>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FFFFFF"/>
                </a:solidFill>
                <a:latin typeface="Arial" panose="020B0604020202020204" pitchFamily="34" charset="0"/>
                <a:cs typeface="Arial" panose="020B0604020202020204" pitchFamily="34" charset="0"/>
              </a:rPr>
              <a:pPr algn="l" defTabSz="1456529" rtl="0"/>
              <a:t>‹#›</a:t>
            </a:fld>
            <a:endParaRPr lang="en-US" sz="1000" kern="1200" dirty="0">
              <a:solidFill>
                <a:srgbClr val="FFFFFF"/>
              </a:solidFill>
              <a:latin typeface="Arial" panose="020B0604020202020204" pitchFamily="34" charset="0"/>
              <a:cs typeface="Arial" panose="020B0604020202020204" pitchFamily="34" charset="0"/>
            </a:endParaRPr>
          </a:p>
        </p:txBody>
      </p:sp>
      <p:sp>
        <p:nvSpPr>
          <p:cNvPr id="13" name="Rectangle 12"/>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Page</a:t>
            </a:r>
          </a:p>
        </p:txBody>
      </p:sp>
      <p:sp>
        <p:nvSpPr>
          <p:cNvPr id="14" name="Rectangle 13"/>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20306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Brigh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29077"/>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sp>
        <p:nvSpPr>
          <p:cNvPr id="10" name="Subtitle 2"/>
          <p:cNvSpPr>
            <a:spLocks noGrp="1"/>
          </p:cNvSpPr>
          <p:nvPr>
            <p:ph type="subTitle" idx="11"/>
          </p:nvPr>
        </p:nvSpPr>
        <p:spPr>
          <a:xfrm>
            <a:off x="1139460" y="3362315"/>
            <a:ext cx="7526155" cy="492443"/>
          </a:xfrm>
        </p:spPr>
        <p:txBody>
          <a:bodyPr lIns="0" tIns="0" rIns="0" bIns="0">
            <a:spAutoFit/>
          </a:bodyPr>
          <a:lstStyle>
            <a:lvl1pPr marL="0" indent="0" algn="l">
              <a:buNone/>
              <a:defRPr sz="3200" baseline="0">
                <a:solidFill>
                  <a:schemeClr val="accent3"/>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pic>
        <p:nvPicPr>
          <p:cNvPr id="7" name="Content Placeholder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6625" y="3"/>
            <a:ext cx="9103638" cy="9757085"/>
          </a:xfrm>
          <a:prstGeom prst="rect">
            <a:avLst/>
          </a:prstGeom>
        </p:spPr>
      </p:pic>
      <p:sp>
        <p:nvSpPr>
          <p:cNvPr id="14" name="Rectangle 13"/>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FFFFFF"/>
                </a:solidFill>
                <a:latin typeface="Arial" panose="020B0604020202020204" pitchFamily="34" charset="0"/>
                <a:cs typeface="Arial" panose="020B0604020202020204" pitchFamily="34" charset="0"/>
              </a:rPr>
              <a:pPr algn="l" defTabSz="1456529" rtl="0"/>
              <a:t>‹#›</a:t>
            </a:fld>
            <a:endParaRPr lang="en-US" sz="1000" kern="1200" dirty="0">
              <a:solidFill>
                <a:srgbClr val="FFFFFF"/>
              </a:solidFill>
              <a:latin typeface="Arial" panose="020B0604020202020204" pitchFamily="34" charset="0"/>
              <a:cs typeface="Arial" panose="020B0604020202020204" pitchFamily="34" charset="0"/>
            </a:endParaRPr>
          </a:p>
        </p:txBody>
      </p:sp>
      <p:sp>
        <p:nvSpPr>
          <p:cNvPr id="15" name="Rectangle 14"/>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Page</a:t>
            </a:r>
          </a:p>
        </p:txBody>
      </p:sp>
      <p:sp>
        <p:nvSpPr>
          <p:cNvPr id="16" name="Rectangle 15"/>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405971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 pt 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28091"/>
            <a:ext cx="7514114" cy="615553"/>
          </a:xfrm>
        </p:spPr>
        <p:txBody>
          <a:bodyPr>
            <a:spAutoFit/>
          </a:bodyPr>
          <a:lstStyle>
            <a:lvl1pPr algn="l" defTabSz="1456529" rtl="0" eaLnBrk="1" latinLnBrk="0" hangingPunct="1">
              <a:lnSpc>
                <a:spcPts val="4778"/>
              </a:lnSpc>
              <a:spcBef>
                <a:spcPct val="0"/>
              </a:spcBef>
              <a:buNone/>
              <a:defRPr lang="en-US" sz="4500" kern="1200" baseline="0" dirty="0">
                <a:solidFill>
                  <a:srgbClr val="FFFFFF"/>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9389633" y="1127018"/>
            <a:ext cx="6794613" cy="2302297"/>
          </a:xfrm>
        </p:spPr>
        <p:txBody>
          <a:bodyPr wrap="square">
            <a:spAutoFit/>
          </a:bodyPr>
          <a:lstStyle>
            <a:lvl1pPr marL="364133" indent="-364133">
              <a:spcBef>
                <a:spcPts val="2867"/>
              </a:spcBef>
              <a:defRPr sz="3200" baseline="0">
                <a:solidFill>
                  <a:srgbClr val="FFFFFF"/>
                </a:solidFill>
              </a:defRPr>
            </a:lvl1pPr>
            <a:lvl2pPr>
              <a:defRPr baseline="0">
                <a:solidFill>
                  <a:srgbClr val="FFFFFF"/>
                </a:solidFill>
              </a:defRPr>
            </a:lvl2pPr>
            <a:lvl3pPr>
              <a:defRPr baseline="0">
                <a:solidFill>
                  <a:srgbClr val="FFFFFF"/>
                </a:solidFill>
              </a:defRPr>
            </a:lvl3pPr>
            <a:lvl4pPr>
              <a:defRPr baseline="0">
                <a:solidFill>
                  <a:srgbClr val="FFFFFF"/>
                </a:solidFill>
              </a:defRPr>
            </a:lvl4pPr>
            <a:lvl5pPr>
              <a:defRPr baseline="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1"/>
          </p:nvPr>
        </p:nvSpPr>
        <p:spPr>
          <a:xfrm>
            <a:off x="1139460" y="3353611"/>
            <a:ext cx="7526155" cy="492443"/>
          </a:xfrm>
        </p:spPr>
        <p:txBody>
          <a:bodyPr lIns="0" tIns="0" rIns="0" bIns="0">
            <a:spAutoFit/>
          </a:bodyPr>
          <a:lstStyle>
            <a:lvl1pPr marL="0" indent="0" algn="l">
              <a:buNone/>
              <a:defRPr sz="3200" baseline="0">
                <a:solidFill>
                  <a:schemeClr val="accent5"/>
                </a:solidFill>
              </a:defRPr>
            </a:lvl1pPr>
            <a:lvl2pPr marL="728264" indent="0" algn="ctr">
              <a:buNone/>
              <a:defRPr>
                <a:solidFill>
                  <a:schemeClr val="tx1">
                    <a:tint val="75000"/>
                  </a:schemeClr>
                </a:solidFill>
              </a:defRPr>
            </a:lvl2pPr>
            <a:lvl3pPr marL="1456529" indent="0" algn="ctr">
              <a:buNone/>
              <a:defRPr>
                <a:solidFill>
                  <a:schemeClr val="tx1">
                    <a:tint val="75000"/>
                  </a:schemeClr>
                </a:solidFill>
              </a:defRPr>
            </a:lvl3pPr>
            <a:lvl4pPr marL="2184794" indent="0" algn="ctr">
              <a:buNone/>
              <a:defRPr>
                <a:solidFill>
                  <a:schemeClr val="tx1">
                    <a:tint val="75000"/>
                  </a:schemeClr>
                </a:solidFill>
              </a:defRPr>
            </a:lvl4pPr>
            <a:lvl5pPr marL="2913059" indent="0" algn="ctr">
              <a:buNone/>
              <a:defRPr>
                <a:solidFill>
                  <a:schemeClr val="tx1">
                    <a:tint val="75000"/>
                  </a:schemeClr>
                </a:solidFill>
              </a:defRPr>
            </a:lvl5pPr>
            <a:lvl6pPr marL="3641323" indent="0" algn="ctr">
              <a:buNone/>
              <a:defRPr>
                <a:solidFill>
                  <a:schemeClr val="tx1">
                    <a:tint val="75000"/>
                  </a:schemeClr>
                </a:solidFill>
              </a:defRPr>
            </a:lvl6pPr>
            <a:lvl7pPr marL="4369588" indent="0" algn="ctr">
              <a:buNone/>
              <a:defRPr>
                <a:solidFill>
                  <a:schemeClr val="tx1">
                    <a:tint val="75000"/>
                  </a:schemeClr>
                </a:solidFill>
              </a:defRPr>
            </a:lvl7pPr>
            <a:lvl8pPr marL="5097852" indent="0" algn="ctr">
              <a:buNone/>
              <a:defRPr>
                <a:solidFill>
                  <a:schemeClr val="tx1">
                    <a:tint val="75000"/>
                  </a:schemeClr>
                </a:solidFill>
              </a:defRPr>
            </a:lvl8pPr>
            <a:lvl9pPr marL="5826116"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410987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4" y="1128365"/>
            <a:ext cx="7080607" cy="615553"/>
          </a:xfrm>
        </p:spPr>
        <p:txBody>
          <a:bodyPr>
            <a:spAutoFit/>
          </a:bodyPr>
          <a:lstStyle>
            <a:lvl1pPr>
              <a:lnSpc>
                <a:spcPts val="4778"/>
              </a:lnSpc>
              <a:defRPr sz="4500" baseline="0">
                <a:solidFill>
                  <a:schemeClr val="accent5"/>
                </a:solidFill>
              </a:defRPr>
            </a:lvl1pPr>
          </a:lstStyle>
          <a:p>
            <a:r>
              <a:rPr lang="en-US" dirty="0"/>
              <a:t>Click to edit Master title</a:t>
            </a:r>
          </a:p>
        </p:txBody>
      </p:sp>
      <p:sp>
        <p:nvSpPr>
          <p:cNvPr id="11" name="Text Placeholder 5"/>
          <p:cNvSpPr>
            <a:spLocks noGrp="1"/>
          </p:cNvSpPr>
          <p:nvPr>
            <p:ph type="body" sz="quarter" idx="11"/>
          </p:nvPr>
        </p:nvSpPr>
        <p:spPr>
          <a:xfrm>
            <a:off x="9392645" y="2893582"/>
            <a:ext cx="6791603" cy="292388"/>
          </a:xfrm>
        </p:spPr>
        <p:txBody>
          <a:bodyPr>
            <a:spAutoFit/>
          </a:bodyPr>
          <a:lstStyle>
            <a:lvl1pPr marL="273100" indent="-273100">
              <a:spcBef>
                <a:spcPts val="0"/>
              </a:spcBef>
              <a:spcAft>
                <a:spcPts val="1911"/>
              </a:spcAft>
              <a:buFont typeface="Arial" panose="020B0604020202020204" pitchFamily="34" charset="0"/>
              <a:buChar char="–"/>
              <a:defRPr sz="19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p:txBody>
      </p:sp>
      <p:sp>
        <p:nvSpPr>
          <p:cNvPr id="13" name="Text Placeholder 5"/>
          <p:cNvSpPr>
            <a:spLocks noGrp="1"/>
          </p:cNvSpPr>
          <p:nvPr>
            <p:ph type="body" sz="quarter" idx="12"/>
          </p:nvPr>
        </p:nvSpPr>
        <p:spPr>
          <a:xfrm>
            <a:off x="9366152" y="1128365"/>
            <a:ext cx="6791603" cy="615553"/>
          </a:xfrm>
        </p:spPr>
        <p:txBody>
          <a:bodyPr>
            <a:spAutoFit/>
          </a:bodyPr>
          <a:lstStyle>
            <a:lvl1pPr marL="0" indent="0">
              <a:lnSpc>
                <a:spcPts val="4778"/>
              </a:lnSpc>
              <a:spcBef>
                <a:spcPts val="2867"/>
              </a:spcBef>
              <a:buFont typeface="Arial" panose="020B0604020202020204" pitchFamily="34" charset="0"/>
              <a:buNone/>
              <a:defRPr sz="4500" baseline="0">
                <a:solidFill>
                  <a:schemeClr val="accent5"/>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a:t>
            </a:r>
          </a:p>
        </p:txBody>
      </p:sp>
      <p:sp>
        <p:nvSpPr>
          <p:cNvPr id="14" name="Text Placeholder 5"/>
          <p:cNvSpPr>
            <a:spLocks noGrp="1"/>
          </p:cNvSpPr>
          <p:nvPr>
            <p:ph type="body" sz="quarter" idx="13"/>
          </p:nvPr>
        </p:nvSpPr>
        <p:spPr>
          <a:xfrm>
            <a:off x="1156020" y="2893582"/>
            <a:ext cx="7080607" cy="292388"/>
          </a:xfrm>
        </p:spPr>
        <p:txBody>
          <a:bodyPr>
            <a:spAutoFit/>
          </a:bodyPr>
          <a:lstStyle>
            <a:lvl1pPr marL="273100" indent="-273100">
              <a:spcBef>
                <a:spcPts val="0"/>
              </a:spcBef>
              <a:spcAft>
                <a:spcPts val="1911"/>
              </a:spcAft>
              <a:buFont typeface="Arial" panose="020B0604020202020204" pitchFamily="34" charset="0"/>
              <a:buChar char="–"/>
              <a:defRPr sz="19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p:txBody>
      </p:sp>
      <p:sp>
        <p:nvSpPr>
          <p:cNvPr id="10" name="Rectangle 9"/>
          <p:cNvSpPr/>
          <p:nvPr userDrawn="1"/>
        </p:nvSpPr>
        <p:spPr>
          <a:xfrm>
            <a:off x="9064318" y="9163649"/>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5" name="Rectangle 14"/>
          <p:cNvSpPr/>
          <p:nvPr userDrawn="1"/>
        </p:nvSpPr>
        <p:spPr>
          <a:xfrm>
            <a:off x="8682361" y="9163650"/>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8" name="Rectangle 17"/>
          <p:cNvSpPr/>
          <p:nvPr userDrawn="1"/>
        </p:nvSpPr>
        <p:spPr>
          <a:xfrm>
            <a:off x="627618" y="92082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31524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0" y="1130086"/>
            <a:ext cx="5194551" cy="1231106"/>
          </a:xfrm>
        </p:spPr>
        <p:txBody>
          <a:bodyPr>
            <a:spAutoFit/>
          </a:bodyPr>
          <a:lstStyle>
            <a:lvl1pPr>
              <a:lnSpc>
                <a:spcPts val="4778"/>
              </a:lnSpc>
              <a:defRPr sz="4500" baseline="0">
                <a:solidFill>
                  <a:schemeClr val="bg1"/>
                </a:solidFill>
              </a:defRPr>
            </a:lvl1pPr>
          </a:lstStyle>
          <a:p>
            <a:r>
              <a:rPr lang="en-US" dirty="0"/>
              <a:t>Click to edit Master title</a:t>
            </a:r>
          </a:p>
        </p:txBody>
      </p:sp>
      <p:sp>
        <p:nvSpPr>
          <p:cNvPr id="4" name="Chart Placeholder 3"/>
          <p:cNvSpPr>
            <a:spLocks noGrp="1"/>
          </p:cNvSpPr>
          <p:nvPr>
            <p:ph type="chart" sz="quarter" idx="11"/>
          </p:nvPr>
        </p:nvSpPr>
        <p:spPr>
          <a:xfrm>
            <a:off x="6318963" y="1126774"/>
            <a:ext cx="9865284" cy="492443"/>
          </a:xfrm>
        </p:spPr>
        <p:txBody>
          <a:bodyPr/>
          <a:lstStyle/>
          <a:p>
            <a:endParaRPr lang="en-US" dirty="0"/>
          </a:p>
        </p:txBody>
      </p:sp>
      <p:sp>
        <p:nvSpPr>
          <p:cNvPr id="10" name="Rectangle 9"/>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1" name="Rectangle 10"/>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74779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3" name="Shape 13"/>
          <p:cNvSpPr>
            <a:spLocks noGrp="1"/>
          </p:cNvSpPr>
          <p:nvPr>
            <p:ph type="title"/>
          </p:nvPr>
        </p:nvSpPr>
        <p:spPr>
          <a:xfrm>
            <a:off x="1693385" y="3225800"/>
            <a:ext cx="13953493" cy="3302000"/>
          </a:xfrm>
          <a:prstGeom prst="rect">
            <a:avLst/>
          </a:prstGeom>
        </p:spPr>
        <p:txBody>
          <a:bodyPr/>
          <a:lstStyle/>
          <a:p>
            <a:pPr lvl="0">
              <a:defRPr sz="1800" b="0"/>
            </a:pPr>
            <a:r>
              <a:rPr sz="4001" b="1"/>
              <a:t>Title Text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24720"/>
            <a:ext cx="7514114" cy="615553"/>
          </a:xfrm>
        </p:spPr>
        <p:txBody>
          <a:bodyPr>
            <a:spAutoFit/>
          </a:bodyPr>
          <a:lstStyle>
            <a:lvl1pPr>
              <a:lnSpc>
                <a:spcPts val="4778"/>
              </a:lnSpc>
              <a:defRPr sz="4500" baseline="0">
                <a:solidFill>
                  <a:schemeClr val="bg1"/>
                </a:solidFill>
              </a:defRPr>
            </a:lvl1pPr>
          </a:lstStyle>
          <a:p>
            <a:r>
              <a:rPr lang="en-US" dirty="0"/>
              <a:t>Click to edit Master title</a:t>
            </a:r>
          </a:p>
        </p:txBody>
      </p:sp>
      <p:sp>
        <p:nvSpPr>
          <p:cNvPr id="19" name="Table Placeholder 18"/>
          <p:cNvSpPr>
            <a:spLocks noGrp="1"/>
          </p:cNvSpPr>
          <p:nvPr>
            <p:ph type="tbl" sz="quarter" idx="11"/>
          </p:nvPr>
        </p:nvSpPr>
        <p:spPr>
          <a:xfrm>
            <a:off x="1156020" y="2469614"/>
            <a:ext cx="15028228" cy="492443"/>
          </a:xfrm>
        </p:spPr>
        <p:txBody>
          <a:bodyPr/>
          <a:lstStyle>
            <a:lvl1pPr>
              <a:defRPr baseline="0">
                <a:solidFill>
                  <a:schemeClr val="bg1"/>
                </a:solidFill>
              </a:defRPr>
            </a:lvl1pPr>
          </a:lstStyle>
          <a:p>
            <a:endParaRPr lang="en-US" dirty="0"/>
          </a:p>
        </p:txBody>
      </p:sp>
      <p:sp>
        <p:nvSpPr>
          <p:cNvPr id="10" name="Rectangle 9"/>
          <p:cNvSpPr/>
          <p:nvPr userDrawn="1"/>
        </p:nvSpPr>
        <p:spPr>
          <a:xfrm>
            <a:off x="9487997" y="9252851"/>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1" name="Rectangle 10"/>
          <p:cNvSpPr/>
          <p:nvPr userDrawn="1"/>
        </p:nvSpPr>
        <p:spPr>
          <a:xfrm>
            <a:off x="9106039" y="9252852"/>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3472587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col">
    <p:bg>
      <p:bgPr>
        <a:solidFill>
          <a:srgbClr val="FFFFFF"/>
        </a:solidFill>
        <a:effectLst/>
      </p:bgPr>
    </p:bg>
    <p:spTree>
      <p:nvGrpSpPr>
        <p:cNvPr id="1" name=""/>
        <p:cNvGrpSpPr/>
        <p:nvPr/>
      </p:nvGrpSpPr>
      <p:grpSpPr>
        <a:xfrm>
          <a:off x="0" y="0"/>
          <a:ext cx="0" cy="0"/>
          <a:chOff x="0" y="0"/>
          <a:chExt cx="0" cy="0"/>
        </a:xfrm>
      </p:grpSpPr>
      <p:sp>
        <p:nvSpPr>
          <p:cNvPr id="13" name="Text Placeholder 5"/>
          <p:cNvSpPr>
            <a:spLocks noGrp="1"/>
          </p:cNvSpPr>
          <p:nvPr>
            <p:ph type="body" sz="quarter" idx="12"/>
          </p:nvPr>
        </p:nvSpPr>
        <p:spPr>
          <a:xfrm>
            <a:off x="1126702" y="1120479"/>
            <a:ext cx="4612510" cy="448841"/>
          </a:xfrm>
        </p:spPr>
        <p:txBody>
          <a:bodyPr>
            <a:spAutoFit/>
          </a:bodyPr>
          <a:lstStyle>
            <a:lvl1pPr marL="0" indent="0">
              <a:lnSpc>
                <a:spcPts val="3504"/>
              </a:lnSpc>
              <a:spcBef>
                <a:spcPts val="2867"/>
              </a:spcBef>
              <a:buFont typeface="Arial" panose="020B0604020202020204" pitchFamily="34" charset="0"/>
              <a:buNone/>
              <a:defRPr sz="3200" baseline="0">
                <a:solidFill>
                  <a:schemeClr val="accent5"/>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a:t>
            </a:r>
          </a:p>
        </p:txBody>
      </p:sp>
      <p:sp>
        <p:nvSpPr>
          <p:cNvPr id="4" name="Text Placeholder 3"/>
          <p:cNvSpPr>
            <a:spLocks noGrp="1"/>
          </p:cNvSpPr>
          <p:nvPr>
            <p:ph type="body" sz="quarter" idx="13"/>
          </p:nvPr>
        </p:nvSpPr>
        <p:spPr>
          <a:xfrm>
            <a:off x="1149276" y="2867279"/>
            <a:ext cx="4612510" cy="1695849"/>
          </a:xfrm>
        </p:spPr>
        <p:txBody>
          <a:bodyPr>
            <a:spAutoFit/>
          </a:bodyPr>
          <a:lstStyle>
            <a:lvl1pPr marL="273100" indent="-273100">
              <a:spcBef>
                <a:spcPts val="1911"/>
              </a:spcBef>
              <a:defRPr sz="1900" baseline="0">
                <a:solidFill>
                  <a:schemeClr val="bg1"/>
                </a:solidFill>
              </a:defRPr>
            </a:lvl1pPr>
            <a:lvl2pPr marL="465281" indent="-182066">
              <a:defRPr sz="1900" baseline="0">
                <a:solidFill>
                  <a:schemeClr val="bg1"/>
                </a:solidFill>
              </a:defRPr>
            </a:lvl2pPr>
            <a:lvl3pPr marL="728264" indent="-262985">
              <a:defRPr sz="1900" baseline="0">
                <a:solidFill>
                  <a:schemeClr val="bg1"/>
                </a:solidFill>
              </a:defRPr>
            </a:lvl3pPr>
            <a:lvl4pPr marL="991249" indent="-262985">
              <a:defRPr sz="1900" baseline="0">
                <a:solidFill>
                  <a:schemeClr val="bg1"/>
                </a:solidFill>
              </a:defRPr>
            </a:lvl4pPr>
            <a:lvl5pPr marL="1234004" indent="-222525">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5"/>
          <p:cNvSpPr>
            <a:spLocks noGrp="1"/>
          </p:cNvSpPr>
          <p:nvPr>
            <p:ph type="body" sz="quarter" idx="14"/>
          </p:nvPr>
        </p:nvSpPr>
        <p:spPr>
          <a:xfrm>
            <a:off x="6323691" y="1120479"/>
            <a:ext cx="4612510" cy="448841"/>
          </a:xfrm>
        </p:spPr>
        <p:txBody>
          <a:bodyPr>
            <a:spAutoFit/>
          </a:bodyPr>
          <a:lstStyle>
            <a:lvl1pPr marL="0" indent="0">
              <a:lnSpc>
                <a:spcPts val="3504"/>
              </a:lnSpc>
              <a:spcBef>
                <a:spcPts val="2867"/>
              </a:spcBef>
              <a:buFont typeface="Arial" panose="020B0604020202020204" pitchFamily="34" charset="0"/>
              <a:buNone/>
              <a:defRPr sz="3200" baseline="0">
                <a:solidFill>
                  <a:schemeClr val="accent5"/>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a:t>
            </a:r>
          </a:p>
        </p:txBody>
      </p:sp>
      <p:sp>
        <p:nvSpPr>
          <p:cNvPr id="19" name="Text Placeholder 3"/>
          <p:cNvSpPr>
            <a:spLocks noGrp="1"/>
          </p:cNvSpPr>
          <p:nvPr>
            <p:ph type="body" sz="quarter" idx="15"/>
          </p:nvPr>
        </p:nvSpPr>
        <p:spPr>
          <a:xfrm>
            <a:off x="6323691" y="2867279"/>
            <a:ext cx="4612510" cy="1695849"/>
          </a:xfrm>
        </p:spPr>
        <p:txBody>
          <a:bodyPr>
            <a:spAutoFit/>
          </a:bodyPr>
          <a:lstStyle>
            <a:lvl1pPr marL="273100" indent="-273100">
              <a:spcBef>
                <a:spcPts val="1911"/>
              </a:spcBef>
              <a:defRPr sz="1900" baseline="0">
                <a:solidFill>
                  <a:schemeClr val="bg1"/>
                </a:solidFill>
              </a:defRPr>
            </a:lvl1pPr>
            <a:lvl2pPr marL="465281" indent="-182066">
              <a:defRPr sz="1900" baseline="0">
                <a:solidFill>
                  <a:schemeClr val="bg1"/>
                </a:solidFill>
              </a:defRPr>
            </a:lvl2pPr>
            <a:lvl3pPr marL="728264" indent="-262985">
              <a:defRPr sz="1900" baseline="0">
                <a:solidFill>
                  <a:schemeClr val="bg1"/>
                </a:solidFill>
              </a:defRPr>
            </a:lvl3pPr>
            <a:lvl4pPr marL="991249" indent="-262985">
              <a:defRPr sz="1900" baseline="0">
                <a:solidFill>
                  <a:schemeClr val="bg1"/>
                </a:solidFill>
              </a:defRPr>
            </a:lvl4pPr>
            <a:lvl5pPr marL="1234004" indent="-222525">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5"/>
          <p:cNvSpPr>
            <a:spLocks noGrp="1"/>
          </p:cNvSpPr>
          <p:nvPr>
            <p:ph type="body" sz="quarter" idx="16"/>
          </p:nvPr>
        </p:nvSpPr>
        <p:spPr>
          <a:xfrm>
            <a:off x="11446637" y="1120479"/>
            <a:ext cx="4612510" cy="448841"/>
          </a:xfrm>
        </p:spPr>
        <p:txBody>
          <a:bodyPr>
            <a:spAutoFit/>
          </a:bodyPr>
          <a:lstStyle>
            <a:lvl1pPr marL="0" indent="0">
              <a:lnSpc>
                <a:spcPts val="3504"/>
              </a:lnSpc>
              <a:spcBef>
                <a:spcPts val="2867"/>
              </a:spcBef>
              <a:buFont typeface="Arial" panose="020B0604020202020204" pitchFamily="34" charset="0"/>
              <a:buNone/>
              <a:defRPr sz="3200" baseline="0">
                <a:solidFill>
                  <a:schemeClr val="accent5"/>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a:t>
            </a:r>
          </a:p>
        </p:txBody>
      </p:sp>
      <p:sp>
        <p:nvSpPr>
          <p:cNvPr id="21" name="Text Placeholder 3"/>
          <p:cNvSpPr>
            <a:spLocks noGrp="1"/>
          </p:cNvSpPr>
          <p:nvPr>
            <p:ph type="body" sz="quarter" idx="17"/>
          </p:nvPr>
        </p:nvSpPr>
        <p:spPr>
          <a:xfrm>
            <a:off x="11446633" y="2867279"/>
            <a:ext cx="4612510" cy="1695849"/>
          </a:xfrm>
        </p:spPr>
        <p:txBody>
          <a:bodyPr>
            <a:spAutoFit/>
          </a:bodyPr>
          <a:lstStyle>
            <a:lvl1pPr marL="273100" indent="-273100">
              <a:spcBef>
                <a:spcPts val="1911"/>
              </a:spcBef>
              <a:defRPr sz="1900" baseline="0">
                <a:solidFill>
                  <a:schemeClr val="bg1"/>
                </a:solidFill>
              </a:defRPr>
            </a:lvl1pPr>
            <a:lvl2pPr marL="465281" indent="-182066">
              <a:defRPr sz="1900" baseline="0">
                <a:solidFill>
                  <a:schemeClr val="bg1"/>
                </a:solidFill>
              </a:defRPr>
            </a:lvl2pPr>
            <a:lvl3pPr marL="728264" indent="-262985">
              <a:defRPr sz="1900" baseline="0">
                <a:solidFill>
                  <a:schemeClr val="bg1"/>
                </a:solidFill>
              </a:defRPr>
            </a:lvl3pPr>
            <a:lvl4pPr marL="991249" indent="-262985">
              <a:defRPr sz="1900" baseline="0">
                <a:solidFill>
                  <a:schemeClr val="bg1"/>
                </a:solidFill>
              </a:defRPr>
            </a:lvl4pPr>
            <a:lvl5pPr marL="1234004" indent="-222525">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5" name="Rectangle 14"/>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22" name="Rectangle 21"/>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92768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Co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2486" y="1092274"/>
            <a:ext cx="10312224" cy="859210"/>
          </a:xfrm>
        </p:spPr>
        <p:txBody>
          <a:bodyPr>
            <a:spAutoFit/>
          </a:bodyPr>
          <a:lstStyle>
            <a:lvl1pPr>
              <a:lnSpc>
                <a:spcPts val="6690"/>
              </a:lnSpc>
              <a:defRPr sz="6401" baseline="0">
                <a:solidFill>
                  <a:schemeClr val="accent5"/>
                </a:solidFill>
              </a:defRPr>
            </a:lvl1pPr>
          </a:lstStyle>
          <a:p>
            <a:r>
              <a:rPr lang="en-US" dirty="0"/>
              <a:t>Click to edit Master title </a:t>
            </a:r>
          </a:p>
        </p:txBody>
      </p:sp>
      <p:sp>
        <p:nvSpPr>
          <p:cNvPr id="11" name="Text Placeholder 10"/>
          <p:cNvSpPr>
            <a:spLocks noGrp="1"/>
          </p:cNvSpPr>
          <p:nvPr>
            <p:ph type="body" sz="quarter" idx="10"/>
          </p:nvPr>
        </p:nvSpPr>
        <p:spPr>
          <a:xfrm>
            <a:off x="1137958"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0"/>
          <p:cNvSpPr>
            <a:spLocks noGrp="1"/>
          </p:cNvSpPr>
          <p:nvPr>
            <p:ph type="body" sz="quarter" idx="11"/>
          </p:nvPr>
        </p:nvSpPr>
        <p:spPr>
          <a:xfrm>
            <a:off x="4163854"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0"/>
          <p:cNvSpPr>
            <a:spLocks noGrp="1"/>
          </p:cNvSpPr>
          <p:nvPr>
            <p:ph type="body" sz="quarter" idx="12"/>
          </p:nvPr>
        </p:nvSpPr>
        <p:spPr>
          <a:xfrm>
            <a:off x="7225878"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p:cNvSpPr>
            <a:spLocks noGrp="1"/>
          </p:cNvSpPr>
          <p:nvPr>
            <p:ph type="body" sz="quarter" idx="13"/>
          </p:nvPr>
        </p:nvSpPr>
        <p:spPr>
          <a:xfrm>
            <a:off x="10251776"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0"/>
          <p:cNvSpPr>
            <a:spLocks noGrp="1"/>
          </p:cNvSpPr>
          <p:nvPr>
            <p:ph type="body" sz="quarter" idx="14"/>
          </p:nvPr>
        </p:nvSpPr>
        <p:spPr>
          <a:xfrm>
            <a:off x="13295736" y="2895449"/>
            <a:ext cx="2581444" cy="2211888"/>
          </a:xfrm>
        </p:spPr>
        <p:txBody>
          <a:bodyPr>
            <a:spAutoFit/>
          </a:bodyPr>
          <a:lstStyle>
            <a:lvl1pPr marL="0" indent="0">
              <a:spcBef>
                <a:spcPts val="0"/>
              </a:spcBef>
              <a:spcAft>
                <a:spcPts val="319"/>
              </a:spcAft>
              <a:buFontTx/>
              <a:buNone/>
              <a:defRPr sz="1900" baseline="0">
                <a:solidFill>
                  <a:schemeClr val="accent5"/>
                </a:solidFill>
              </a:defRPr>
            </a:lvl1pPr>
            <a:lvl2pPr marL="17700" indent="0">
              <a:spcBef>
                <a:spcPts val="0"/>
              </a:spcBef>
              <a:spcAft>
                <a:spcPts val="1911"/>
              </a:spcAft>
              <a:buFont typeface="Arial" panose="020B0604020202020204" pitchFamily="34" charset="0"/>
              <a:buNone/>
              <a:defRPr sz="1900" baseline="0">
                <a:solidFill>
                  <a:schemeClr val="bg1"/>
                </a:solidFill>
              </a:defRPr>
            </a:lvl2pPr>
            <a:lvl3pPr marL="364133" indent="-273100">
              <a:tabLst/>
              <a:defRPr sz="1900" baseline="0">
                <a:solidFill>
                  <a:schemeClr val="bg1"/>
                </a:solidFill>
              </a:defRPr>
            </a:lvl3pPr>
            <a:lvl4pPr marL="639761" indent="-369190">
              <a:defRPr sz="1900" baseline="0">
                <a:solidFill>
                  <a:schemeClr val="bg1"/>
                </a:solidFill>
              </a:defRPr>
            </a:lvl4pPr>
            <a:lvl5pPr marL="1094927" indent="-371720">
              <a:defRPr sz="19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9" name="Rectangle 18"/>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22" name="Rectangle 21"/>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2333077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 pt 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952" y="1117605"/>
            <a:ext cx="7514114" cy="1718419"/>
          </a:xfrm>
        </p:spPr>
        <p:txBody>
          <a:bodyPr>
            <a:spAutoFit/>
          </a:bodyPr>
          <a:lstStyle>
            <a:lvl1pPr algn="l" defTabSz="1456529" rtl="0" eaLnBrk="1" latinLnBrk="0" hangingPunct="1">
              <a:lnSpc>
                <a:spcPts val="6690"/>
              </a:lnSpc>
              <a:spcBef>
                <a:spcPct val="0"/>
              </a:spcBef>
              <a:buNone/>
              <a:defRPr lang="en-US" sz="6401" kern="1200" baseline="0" dirty="0">
                <a:solidFill>
                  <a:schemeClr val="accent5"/>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9403718" y="1133500"/>
            <a:ext cx="6936105" cy="2302297"/>
          </a:xfrm>
        </p:spPr>
        <p:txBody>
          <a:bodyPr>
            <a:spAutoFit/>
          </a:bodyPr>
          <a:lstStyle>
            <a:lvl1pPr marL="364133" indent="-364133">
              <a:spcBef>
                <a:spcPts val="2867"/>
              </a:spcBef>
              <a:defRPr sz="32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2" name="Rectangle 11"/>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
        <p:nvSpPr>
          <p:cNvPr id="7" name="Rectangle 6"/>
          <p:cNvSpPr/>
          <p:nvPr userDrawn="1"/>
        </p:nvSpPr>
        <p:spPr>
          <a:xfrm>
            <a:off x="13629498" y="9230551"/>
            <a:ext cx="262775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IBM and Business Partner Use Only</a:t>
            </a:r>
          </a:p>
        </p:txBody>
      </p:sp>
    </p:spTree>
    <p:extLst>
      <p:ext uri="{BB962C8B-B14F-4D97-AF65-F5344CB8AC3E}">
        <p14:creationId xmlns:p14="http://schemas.microsoft.com/office/powerpoint/2010/main" val="275527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4952" y="1127445"/>
            <a:ext cx="7514114" cy="1718419"/>
          </a:xfrm>
        </p:spPr>
        <p:txBody>
          <a:bodyPr>
            <a:spAutoFit/>
          </a:bodyPr>
          <a:lstStyle>
            <a:lvl1pPr>
              <a:lnSpc>
                <a:spcPts val="6690"/>
              </a:lnSpc>
              <a:defRPr sz="6401"/>
            </a:lvl1pPr>
          </a:lstStyle>
          <a:p>
            <a:r>
              <a:rPr lang="en-US" dirty="0"/>
              <a:t>Click to edit Master title style</a:t>
            </a:r>
          </a:p>
        </p:txBody>
      </p:sp>
      <p:sp>
        <p:nvSpPr>
          <p:cNvPr id="3" name="Content Placeholder 2"/>
          <p:cNvSpPr>
            <a:spLocks noGrp="1"/>
          </p:cNvSpPr>
          <p:nvPr>
            <p:ph idx="1"/>
          </p:nvPr>
        </p:nvSpPr>
        <p:spPr>
          <a:xfrm>
            <a:off x="9403718" y="1136153"/>
            <a:ext cx="6936105" cy="2279855"/>
          </a:xfrm>
        </p:spPr>
        <p:txBody>
          <a:bodyPr>
            <a:spAutoFit/>
          </a:bodyPr>
          <a:lstStyle>
            <a:lvl1pPr marL="364133" indent="-364133">
              <a:spcBef>
                <a:spcPts val="2867"/>
              </a:spcBef>
              <a:defRPr sz="3200"/>
            </a:lvl1pPr>
            <a:lvl2pPr marL="371720" indent="-371720">
              <a:spcBef>
                <a:spcPts val="956"/>
              </a:spcBef>
              <a:buFont typeface="Arial" panose="020B0604020202020204" pitchFamily="34" charset="0"/>
              <a:buChar char="–"/>
              <a:defRPr sz="250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954682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Brigh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949" y="1120435"/>
            <a:ext cx="10336422" cy="859210"/>
          </a:xfrm>
        </p:spPr>
        <p:txBody>
          <a:bodyPr>
            <a:spAutoFit/>
          </a:bodyPr>
          <a:lstStyle>
            <a:lvl1pPr algn="l" defTabSz="1456529" rtl="0" eaLnBrk="1" latinLnBrk="0" hangingPunct="1">
              <a:lnSpc>
                <a:spcPts val="6690"/>
              </a:lnSpc>
              <a:spcBef>
                <a:spcPct val="0"/>
              </a:spcBef>
              <a:buNone/>
              <a:defRPr lang="en-US" sz="6401" kern="1200" baseline="0" dirty="0">
                <a:solidFill>
                  <a:schemeClr val="accent5"/>
                </a:solidFill>
                <a:latin typeface="+mj-lt"/>
                <a:ea typeface="+mj-ea"/>
                <a:cs typeface="+mj-cs"/>
              </a:defRPr>
            </a:lvl1pPr>
          </a:lstStyle>
          <a:p>
            <a:r>
              <a:rPr lang="en-US" dirty="0"/>
              <a:t>Click to edit Master title style</a:t>
            </a:r>
          </a:p>
        </p:txBody>
      </p:sp>
      <p:sp>
        <p:nvSpPr>
          <p:cNvPr id="13" name="Rectangle 12"/>
          <p:cNvSpPr/>
          <p:nvPr userDrawn="1"/>
        </p:nvSpPr>
        <p:spPr>
          <a:xfrm>
            <a:off x="8774429" y="9185949"/>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4" name="Rectangle 13"/>
          <p:cNvSpPr/>
          <p:nvPr userDrawn="1"/>
        </p:nvSpPr>
        <p:spPr>
          <a:xfrm>
            <a:off x="8392472" y="9185950"/>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5" name="Rectangle 14"/>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718860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ype-Dark">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949" y="1111064"/>
            <a:ext cx="10336422" cy="859210"/>
          </a:xfrm>
        </p:spPr>
        <p:txBody>
          <a:bodyPr>
            <a:spAutoFit/>
          </a:bodyPr>
          <a:lstStyle>
            <a:lvl1pPr algn="l" defTabSz="1456529" rtl="0" eaLnBrk="1" latinLnBrk="0" hangingPunct="1">
              <a:lnSpc>
                <a:spcPts val="6690"/>
              </a:lnSpc>
              <a:spcBef>
                <a:spcPct val="0"/>
              </a:spcBef>
              <a:buNone/>
              <a:defRPr lang="en-US" sz="6401" kern="1200" baseline="0" dirty="0">
                <a:solidFill>
                  <a:schemeClr val="accent5"/>
                </a:solidFill>
                <a:latin typeface="+mj-lt"/>
                <a:ea typeface="+mj-ea"/>
                <a:cs typeface="+mj-cs"/>
              </a:defRPr>
            </a:lvl1pPr>
          </a:lstStyle>
          <a:p>
            <a:r>
              <a:rPr lang="en-US" dirty="0"/>
              <a:t>Click to edit Master title style</a:t>
            </a:r>
          </a:p>
        </p:txBody>
      </p:sp>
      <p:sp>
        <p:nvSpPr>
          <p:cNvPr id="10" name="Rectangle 9"/>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FFFFFF"/>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986227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4412" y="1131249"/>
            <a:ext cx="7514114" cy="615553"/>
          </a:xfrm>
        </p:spPr>
        <p:txBody>
          <a:bodyPr>
            <a:spAutoFit/>
          </a:bodyPr>
          <a:lstStyle>
            <a:lvl1pPr>
              <a:lnSpc>
                <a:spcPts val="4778"/>
              </a:lnSpc>
              <a:defRPr sz="4500" baseline="0">
                <a:solidFill>
                  <a:schemeClr val="accent5"/>
                </a:solidFill>
              </a:defRPr>
            </a:lvl1pPr>
          </a:lstStyle>
          <a:p>
            <a:r>
              <a:rPr lang="en-US" dirty="0"/>
              <a:t>Click to edit Master title</a:t>
            </a:r>
          </a:p>
        </p:txBody>
      </p:sp>
      <p:sp>
        <p:nvSpPr>
          <p:cNvPr id="10" name="Rectangle 9"/>
          <p:cNvSpPr/>
          <p:nvPr userDrawn="1"/>
        </p:nvSpPr>
        <p:spPr>
          <a:xfrm>
            <a:off x="5295785" y="9230550"/>
            <a:ext cx="584195" cy="153888"/>
          </a:xfrm>
          <a:prstGeom prst="rect">
            <a:avLst/>
          </a:prstGeom>
        </p:spPr>
        <p:txBody>
          <a:bodyPr wrap="square" lIns="0" tIns="0" rIns="0" bIns="0">
            <a:spAutoFit/>
          </a:bodyPr>
          <a:lstStyle/>
          <a:p>
            <a:pPr algn="l" defTabSz="1456529" rtl="0"/>
            <a:fld id="{655362CE-4ABE-4CB4-8947-B1242CDD9D94}" type="slidenum">
              <a:rPr lang="en-US" sz="1000" kern="1200" smtClean="0">
                <a:solidFill>
                  <a:srgbClr val="5A5A5A"/>
                </a:solidFill>
                <a:latin typeface="Arial" panose="020B0604020202020204" pitchFamily="34" charset="0"/>
                <a:cs typeface="Arial" panose="020B0604020202020204" pitchFamily="34" charset="0"/>
              </a:rPr>
              <a:pPr algn="l" defTabSz="1456529" rtl="0"/>
              <a:t>‹#›</a:t>
            </a:fld>
            <a:endParaRPr lang="en-US" sz="1000" kern="1200" dirty="0">
              <a:solidFill>
                <a:srgbClr val="5A5A5A"/>
              </a:solidFill>
              <a:latin typeface="Arial" panose="020B0604020202020204" pitchFamily="34" charset="0"/>
              <a:cs typeface="Arial" panose="020B0604020202020204" pitchFamily="34" charset="0"/>
            </a:endParaRPr>
          </a:p>
        </p:txBody>
      </p:sp>
      <p:sp>
        <p:nvSpPr>
          <p:cNvPr id="11" name="Rectangle 10"/>
          <p:cNvSpPr/>
          <p:nvPr userDrawn="1"/>
        </p:nvSpPr>
        <p:spPr>
          <a:xfrm>
            <a:off x="4913830" y="9230551"/>
            <a:ext cx="371961"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Page</a:t>
            </a:r>
          </a:p>
        </p:txBody>
      </p:sp>
      <p:sp>
        <p:nvSpPr>
          <p:cNvPr id="13" name="Rectangle 12"/>
          <p:cNvSpPr/>
          <p:nvPr userDrawn="1"/>
        </p:nvSpPr>
        <p:spPr>
          <a:xfrm>
            <a:off x="1162793" y="9230550"/>
            <a:ext cx="2260856" cy="153888"/>
          </a:xfrm>
          <a:prstGeom prst="rect">
            <a:avLst/>
          </a:prstGeom>
        </p:spPr>
        <p:txBody>
          <a:bodyPr wrap="square" lIns="0" tIns="0" rIns="0" bIns="0">
            <a:spAutoFit/>
          </a:bodyPr>
          <a:lstStyle/>
          <a:p>
            <a:pPr algn="l" defTabSz="1456529" rtl="0"/>
            <a:r>
              <a:rPr lang="en-US" sz="1000" kern="1200" dirty="0">
                <a:solidFill>
                  <a:srgbClr val="5A5A5A"/>
                </a:solidFill>
                <a:latin typeface="Arial" panose="020B0604020202020204" pitchFamily="34" charset="0"/>
                <a:cs typeface="Arial" panose="020B0604020202020204" pitchFamily="34" charset="0"/>
              </a:rPr>
              <a:t>© 2016 IBM Corporation</a:t>
            </a:r>
          </a:p>
        </p:txBody>
      </p:sp>
    </p:spTree>
    <p:extLst>
      <p:ext uri="{BB962C8B-B14F-4D97-AF65-F5344CB8AC3E}">
        <p14:creationId xmlns:p14="http://schemas.microsoft.com/office/powerpoint/2010/main" val="1981037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Instructional">
    <p:spTree>
      <p:nvGrpSpPr>
        <p:cNvPr id="1" name=""/>
        <p:cNvGrpSpPr/>
        <p:nvPr/>
      </p:nvGrpSpPr>
      <p:grpSpPr>
        <a:xfrm>
          <a:off x="0" y="0"/>
          <a:ext cx="0" cy="0"/>
          <a:chOff x="0" y="0"/>
          <a:chExt cx="0" cy="0"/>
        </a:xfrm>
      </p:grpSpPr>
      <p:pic>
        <p:nvPicPr>
          <p:cNvPr id="93" name="i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32882" y="8790768"/>
            <a:ext cx="1035760" cy="533227"/>
          </a:xfrm>
          <a:prstGeom prst="rect">
            <a:avLst/>
          </a:prstGeom>
          <a:ln w="12700">
            <a:miter lim="400000"/>
          </a:ln>
        </p:spPr>
      </p:pic>
      <p:sp>
        <p:nvSpPr>
          <p:cNvPr id="94" name="Shape 94"/>
          <p:cNvSpPr/>
          <p:nvPr/>
        </p:nvSpPr>
        <p:spPr>
          <a:xfrm>
            <a:off x="1208239" y="8749740"/>
            <a:ext cx="4947232" cy="615276"/>
          </a:xfrm>
          <a:prstGeom prst="rect">
            <a:avLst/>
          </a:prstGeom>
          <a:ln w="12700">
            <a:miter lim="400000"/>
          </a:ln>
          <a:extLst>
            <a:ext uri="{C572A759-6A51-4108-AA02-DFA0A04FC94B}">
              <ma14:wrappingTextBoxFlag xmlns:ma14="http://schemas.microsoft.com/office/mac/drawingml/2011/main" xmlns="" val="1"/>
            </a:ext>
          </a:extLst>
        </p:spPr>
        <p:txBody>
          <a:bodyPr wrap="none" lIns="30343" tIns="30343" rIns="30343" bIns="30343" anchor="ctr">
            <a:spAutoFit/>
          </a:bodyPr>
          <a:lstStyle/>
          <a:p>
            <a:pPr algn="l" defTabSz="1456529" rtl="0">
              <a:defRPr sz="3000">
                <a:solidFill>
                  <a:srgbClr val="2CA0FF"/>
                </a:solidFill>
                <a:latin typeface="Helvetica"/>
                <a:ea typeface="Helvetica"/>
                <a:cs typeface="Helvetica"/>
                <a:sym typeface="Helvetica"/>
              </a:defRPr>
            </a:pPr>
            <a:r>
              <a:rPr sz="1800" b="1" kern="1200" dirty="0">
                <a:solidFill>
                  <a:srgbClr val="2CA0FF"/>
                </a:solidFill>
                <a:latin typeface="Helvetica"/>
                <a:ea typeface="Helvetica"/>
                <a:cs typeface="Helvetica"/>
                <a:sym typeface="Helvetica"/>
              </a:rPr>
              <a:t>Instructional:</a:t>
            </a:r>
            <a:r>
              <a:rPr sz="1800" kern="1200" dirty="0">
                <a:solidFill>
                  <a:srgbClr val="2CA0FF"/>
                </a:solidFill>
                <a:latin typeface="Helvetica"/>
                <a:ea typeface="Helvetica"/>
                <a:cs typeface="Helvetica"/>
                <a:sym typeface="Helvetica"/>
              </a:rPr>
              <a:t> </a:t>
            </a:r>
            <a:r>
              <a:rPr lang="en-US" sz="1800" kern="1200" dirty="0">
                <a:solidFill>
                  <a:srgbClr val="2CA0FF"/>
                </a:solidFill>
                <a:latin typeface="Helvetica"/>
                <a:ea typeface="Helvetica"/>
                <a:cs typeface="Helvetica"/>
                <a:sym typeface="Helvetica"/>
              </a:rPr>
              <a:t>Content Creators</a:t>
            </a:r>
          </a:p>
          <a:p>
            <a:pPr algn="l" defTabSz="1456529" rtl="0">
              <a:defRPr sz="3000">
                <a:solidFill>
                  <a:srgbClr val="2CA0FF"/>
                </a:solidFill>
                <a:latin typeface="Helvetica"/>
                <a:ea typeface="Helvetica"/>
                <a:cs typeface="Helvetica"/>
                <a:sym typeface="Helvetica"/>
              </a:defRPr>
            </a:pPr>
            <a:r>
              <a:rPr sz="1800" kern="1200" dirty="0">
                <a:solidFill>
                  <a:srgbClr val="2CA0FF"/>
                </a:solidFill>
                <a:latin typeface="Helvetica"/>
                <a:ea typeface="Helvetica"/>
                <a:cs typeface="Helvetica"/>
                <a:sym typeface="Helvetica"/>
              </a:rPr>
              <a:t>Delete this slide </a:t>
            </a:r>
            <a:r>
              <a:rPr lang="en-US" sz="1800" kern="1200" dirty="0">
                <a:solidFill>
                  <a:srgbClr val="2CA0FF"/>
                </a:solidFill>
                <a:latin typeface="Helvetica"/>
                <a:ea typeface="Helvetica"/>
                <a:cs typeface="Helvetica"/>
                <a:sym typeface="Helvetica"/>
              </a:rPr>
              <a:t>only after reviews are </a:t>
            </a:r>
            <a:r>
              <a:rPr lang="en-US" sz="1800" u="sng" kern="1200" dirty="0">
                <a:solidFill>
                  <a:srgbClr val="2CA0FF"/>
                </a:solidFill>
                <a:latin typeface="Helvetica"/>
                <a:ea typeface="Helvetica"/>
                <a:cs typeface="Helvetica"/>
                <a:sym typeface="Helvetica"/>
              </a:rPr>
              <a:t>complete</a:t>
            </a:r>
            <a:endParaRPr sz="1800" u="sng" kern="1200" dirty="0">
              <a:solidFill>
                <a:srgbClr val="2CA0FF"/>
              </a:solidFill>
              <a:latin typeface="Helvetica"/>
              <a:ea typeface="Helvetica"/>
              <a:cs typeface="Helvetica"/>
              <a:sym typeface="Helvetica"/>
            </a:endParaRPr>
          </a:p>
        </p:txBody>
      </p:sp>
      <p:sp>
        <p:nvSpPr>
          <p:cNvPr id="95" name="Shape 95"/>
          <p:cNvSpPr>
            <a:spLocks noGrp="1"/>
          </p:cNvSpPr>
          <p:nvPr>
            <p:ph type="sldNum" sz="quarter" idx="2"/>
          </p:nvPr>
        </p:nvSpPr>
        <p:spPr>
          <a:xfrm>
            <a:off x="8504462" y="9302045"/>
            <a:ext cx="322313" cy="334152"/>
          </a:xfrm>
          <a:prstGeom prst="rect">
            <a:avLst/>
          </a:prstGeom>
        </p:spPr>
        <p:txBody>
          <a:bodyPr lIns="145646" tIns="72823" rIns="145646" bIns="72823"/>
          <a:lstStyle/>
          <a:p>
            <a:pPr algn="l" defTabSz="1456529" rtl="0"/>
            <a:fld id="{86CB4B4D-7CA3-9044-876B-883B54F8677D}" type="slidenum">
              <a:rPr lang="en-US" sz="2900" kern="1200" smtClean="0">
                <a:solidFill>
                  <a:srgbClr val="6D7777"/>
                </a:solidFill>
              </a:rPr>
              <a:pPr algn="l" defTabSz="1456529" rtl="0"/>
              <a:t>‹#›</a:t>
            </a:fld>
            <a:endParaRPr lang="en-US" sz="2900" kern="1200">
              <a:solidFill>
                <a:srgbClr val="6D7777"/>
              </a:solidFill>
            </a:endParaRPr>
          </a:p>
        </p:txBody>
      </p:sp>
    </p:spTree>
    <p:extLst>
      <p:ext uri="{BB962C8B-B14F-4D97-AF65-F5344CB8AC3E}">
        <p14:creationId xmlns:p14="http://schemas.microsoft.com/office/powerpoint/2010/main" val="346736582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ybrid Cloud 3">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684016" y="382319"/>
            <a:ext cx="960904" cy="245345"/>
            <a:chOff x="360699" y="268817"/>
            <a:chExt cx="506711" cy="172508"/>
          </a:xfrm>
          <a:solidFill>
            <a:schemeClr val="bg1"/>
          </a:solidFill>
        </p:grpSpPr>
        <p:sp>
          <p:nvSpPr>
            <p:cNvPr id="6" name="Rectangle 5"/>
            <p:cNvSpPr/>
            <p:nvPr userDrawn="1"/>
          </p:nvSpPr>
          <p:spPr>
            <a:xfrm>
              <a:off x="501650" y="268817"/>
              <a:ext cx="365760" cy="592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50222" rtl="0"/>
              <a:endParaRPr lang="en-US" sz="1100" kern="1200">
                <a:solidFill>
                  <a:prstClr val="white"/>
                </a:solidFill>
                <a:latin typeface="Arial"/>
              </a:endParaRPr>
            </a:p>
          </p:txBody>
        </p:sp>
        <p:sp>
          <p:nvSpPr>
            <p:cNvPr id="7" name="Rectangle 6"/>
            <p:cNvSpPr/>
            <p:nvPr userDrawn="1"/>
          </p:nvSpPr>
          <p:spPr>
            <a:xfrm>
              <a:off x="360699" y="382059"/>
              <a:ext cx="365760" cy="592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50222" rtl="0"/>
              <a:endParaRPr lang="en-US" sz="1100" kern="1200">
                <a:solidFill>
                  <a:prstClr val="white"/>
                </a:solidFill>
                <a:latin typeface="Arial"/>
              </a:endParaRPr>
            </a:p>
          </p:txBody>
        </p:sp>
      </p:grpSp>
      <p:sp>
        <p:nvSpPr>
          <p:cNvPr id="10" name="TextBox 9"/>
          <p:cNvSpPr txBox="1"/>
          <p:nvPr userDrawn="1"/>
        </p:nvSpPr>
        <p:spPr>
          <a:xfrm>
            <a:off x="14970990" y="9427072"/>
            <a:ext cx="1560624" cy="169277"/>
          </a:xfrm>
          <a:prstGeom prst="rect">
            <a:avLst/>
          </a:prstGeom>
          <a:noFill/>
        </p:spPr>
        <p:txBody>
          <a:bodyPr wrap="square" lIns="0" tIns="0" rIns="0" bIns="0" rtlCol="0" anchor="ctr" anchorCtr="0">
            <a:spAutoFit/>
          </a:bodyPr>
          <a:lstStyle/>
          <a:p>
            <a:pPr algn="l" defTabSz="650222" rtl="0"/>
            <a:r>
              <a:rPr lang="en-US" sz="1100" spc="-43" dirty="0">
                <a:solidFill>
                  <a:prstClr val="black"/>
                </a:solidFill>
                <a:latin typeface="Arial"/>
                <a:cs typeface="Arial"/>
              </a:rPr>
              <a:t>© IBM Corporation </a:t>
            </a:r>
          </a:p>
        </p:txBody>
      </p:sp>
      <p:sp>
        <p:nvSpPr>
          <p:cNvPr id="11" name="TextBox 10"/>
          <p:cNvSpPr txBox="1"/>
          <p:nvPr userDrawn="1"/>
        </p:nvSpPr>
        <p:spPr>
          <a:xfrm>
            <a:off x="16548428" y="9427073"/>
            <a:ext cx="629415" cy="169277"/>
          </a:xfrm>
          <a:prstGeom prst="rect">
            <a:avLst/>
          </a:prstGeom>
          <a:noFill/>
        </p:spPr>
        <p:txBody>
          <a:bodyPr wrap="square" lIns="0" tIns="0" rIns="0" bIns="0" rtlCol="0" anchor="ctr" anchorCtr="0">
            <a:spAutoFit/>
          </a:bodyPr>
          <a:lstStyle/>
          <a:p>
            <a:pPr algn="l" defTabSz="650222" rtl="0"/>
            <a:fld id="{9B56CEAA-430B-E444-BEC6-7F9CF6806FD6}" type="slidenum">
              <a:rPr lang="en-US" sz="1100" spc="-43">
                <a:solidFill>
                  <a:prstClr val="black"/>
                </a:solidFill>
                <a:latin typeface="Arial"/>
                <a:cs typeface="Arial"/>
              </a:rPr>
              <a:pPr algn="l" defTabSz="650222" rtl="0"/>
              <a:t>‹#›</a:t>
            </a:fld>
            <a:endParaRPr lang="en-US" sz="1100" spc="-43" dirty="0">
              <a:solidFill>
                <a:prstClr val="black"/>
              </a:solidFill>
              <a:latin typeface="Arial"/>
              <a:cs typeface="Arial"/>
            </a:endParaRPr>
          </a:p>
        </p:txBody>
      </p:sp>
      <p:pic>
        <p:nvPicPr>
          <p:cNvPr id="5" name="Picture 4" descr="cloud_only copy.pn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2" r="-749"/>
          <a:stretch/>
        </p:blipFill>
        <p:spPr>
          <a:xfrm>
            <a:off x="449239" y="8825707"/>
            <a:ext cx="1133899" cy="637501"/>
          </a:xfrm>
          <a:prstGeom prst="rect">
            <a:avLst/>
          </a:prstGeom>
        </p:spPr>
      </p:pic>
      <p:sp>
        <p:nvSpPr>
          <p:cNvPr id="17" name="Text Placeholder 6"/>
          <p:cNvSpPr>
            <a:spLocks noGrp="1"/>
          </p:cNvSpPr>
          <p:nvPr>
            <p:ph type="body" sz="quarter" idx="12" hasCustomPrompt="1"/>
          </p:nvPr>
        </p:nvSpPr>
        <p:spPr>
          <a:xfrm>
            <a:off x="650260" y="845606"/>
            <a:ext cx="3988260" cy="7152640"/>
          </a:xfrm>
        </p:spPr>
        <p:txBody>
          <a:bodyPr lIns="0" tIns="0" rIns="0" bIns="0" anchor="t" anchorCtr="0">
            <a:noAutofit/>
          </a:bodyPr>
          <a:lstStyle>
            <a:lvl1pPr marL="0" indent="0">
              <a:lnSpc>
                <a:spcPts val="3698"/>
              </a:lnSpc>
              <a:spcBef>
                <a:spcPts val="854"/>
              </a:spcBef>
              <a:buNone/>
              <a:defRPr sz="3401" b="1"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Heading</a:t>
            </a:r>
          </a:p>
        </p:txBody>
      </p:sp>
      <p:sp>
        <p:nvSpPr>
          <p:cNvPr id="14" name="Text Placeholder 13"/>
          <p:cNvSpPr>
            <a:spLocks noGrp="1"/>
          </p:cNvSpPr>
          <p:nvPr>
            <p:ph type="body" sz="quarter" idx="17"/>
          </p:nvPr>
        </p:nvSpPr>
        <p:spPr>
          <a:xfrm>
            <a:off x="6155793" y="845606"/>
            <a:ext cx="8670132" cy="4551680"/>
          </a:xfrm>
        </p:spPr>
        <p:txBody>
          <a:bodyPr lIns="0" tIns="0" rIns="0" bIns="0">
            <a:noAutofit/>
          </a:bodyPr>
          <a:lstStyle>
            <a:lvl1pPr marL="0" indent="0">
              <a:spcBef>
                <a:spcPts val="1706"/>
              </a:spcBef>
              <a:buNone/>
              <a:defRPr sz="2600" b="1">
                <a:solidFill>
                  <a:schemeClr val="bg1"/>
                </a:solidFill>
              </a:defRPr>
            </a:lvl1pPr>
            <a:lvl2pPr marL="0" indent="0">
              <a:spcBef>
                <a:spcPts val="0"/>
              </a:spcBef>
              <a:buNone/>
              <a:tabLst/>
              <a:defRPr sz="2300">
                <a:solidFill>
                  <a:schemeClr val="tx2"/>
                </a:solidFill>
              </a:defRPr>
            </a:lvl2pPr>
            <a:lvl3pPr>
              <a:defRPr sz="16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a:p>
            <a:pPr lvl="1"/>
            <a:r>
              <a:rPr lang="en-US" dirty="0"/>
              <a:t>Second level</a:t>
            </a:r>
          </a:p>
        </p:txBody>
      </p:sp>
      <p:sp>
        <p:nvSpPr>
          <p:cNvPr id="15" name="Rectangle 14"/>
          <p:cNvSpPr/>
          <p:nvPr userDrawn="1"/>
        </p:nvSpPr>
        <p:spPr>
          <a:xfrm>
            <a:off x="0" y="0"/>
            <a:ext cx="17340263" cy="975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30038" tIns="65020" rIns="130038" bIns="65020" rtlCol="0" anchor="ctr"/>
          <a:lstStyle/>
          <a:p>
            <a:pPr defTabSz="1456529" rtl="0"/>
            <a:endParaRPr lang="en-US" sz="1100" kern="1200">
              <a:solidFill>
                <a:prstClr val="white"/>
              </a:solidFill>
              <a:latin typeface="Arial"/>
            </a:endParaRPr>
          </a:p>
        </p:txBody>
      </p:sp>
      <p:sp>
        <p:nvSpPr>
          <p:cNvPr id="16" name="Rectangle 15"/>
          <p:cNvSpPr/>
          <p:nvPr userDrawn="1"/>
        </p:nvSpPr>
        <p:spPr>
          <a:xfrm>
            <a:off x="0" y="0"/>
            <a:ext cx="5202079" cy="9753600"/>
          </a:xfrm>
          <a:prstGeom prst="rect">
            <a:avLst/>
          </a:prstGeom>
          <a:solidFill>
            <a:srgbClr val="81CDF2"/>
          </a:solidFill>
          <a:ln>
            <a:noFill/>
          </a:ln>
          <a:effectLst/>
        </p:spPr>
        <p:style>
          <a:lnRef idx="1">
            <a:schemeClr val="accent1"/>
          </a:lnRef>
          <a:fillRef idx="3">
            <a:schemeClr val="accent1"/>
          </a:fillRef>
          <a:effectRef idx="2">
            <a:schemeClr val="accent1"/>
          </a:effectRef>
          <a:fontRef idx="minor">
            <a:schemeClr val="lt1"/>
          </a:fontRef>
        </p:style>
        <p:txBody>
          <a:bodyPr lIns="130038" tIns="65020" rIns="130038" bIns="65020" rtlCol="0" anchor="ctr"/>
          <a:lstStyle/>
          <a:p>
            <a:pPr defTabSz="1456529" rtl="0"/>
            <a:endParaRPr lang="en-US" sz="1100" kern="1200">
              <a:solidFill>
                <a:prstClr val="white"/>
              </a:solidFill>
              <a:latin typeface="Arial"/>
            </a:endParaRPr>
          </a:p>
        </p:txBody>
      </p:sp>
      <p:sp>
        <p:nvSpPr>
          <p:cNvPr id="12" name="Shape 14"/>
          <p:cNvSpPr>
            <a:spLocks noGrp="1"/>
          </p:cNvSpPr>
          <p:nvPr>
            <p:ph type="sldNum" sz="quarter" idx="2"/>
          </p:nvPr>
        </p:nvSpPr>
        <p:spPr>
          <a:xfrm>
            <a:off x="8495194" y="9302048"/>
            <a:ext cx="340845" cy="335591"/>
          </a:xfrm>
          <a:prstGeom prst="rect">
            <a:avLst/>
          </a:prstGeom>
        </p:spPr>
        <p:txBody>
          <a:bodyPr lIns="145646" tIns="72823" rIns="145646" bIns="72823"/>
          <a:lstStyle>
            <a:lvl1pPr>
              <a:defRPr>
                <a:solidFill>
                  <a:schemeClr val="bg1"/>
                </a:solidFill>
              </a:defRPr>
            </a:lvl1pPr>
          </a:lstStyle>
          <a:p>
            <a:pPr algn="l" defTabSz="1456529" rtl="0"/>
            <a:fld id="{86CB4B4D-7CA3-9044-876B-883B54F8677D}" type="slidenum">
              <a:rPr lang="en-US" sz="2900" kern="1200" smtClean="0">
                <a:solidFill>
                  <a:srgbClr val="5A5A5A"/>
                </a:solidFill>
              </a:rPr>
              <a:pPr algn="l" defTabSz="1456529" rtl="0"/>
              <a:t>‹#›</a:t>
            </a:fld>
            <a:endParaRPr lang="en-US" sz="2900" kern="1200" dirty="0">
              <a:solidFill>
                <a:srgbClr val="5A5A5A"/>
              </a:solidFill>
            </a:endParaRPr>
          </a:p>
        </p:txBody>
      </p:sp>
    </p:spTree>
    <p:extLst>
      <p:ext uri="{BB962C8B-B14F-4D97-AF65-F5344CB8AC3E}">
        <p14:creationId xmlns:p14="http://schemas.microsoft.com/office/powerpoint/2010/main" val="164060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5" name="Shape 15"/>
          <p:cNvSpPr>
            <a:spLocks noGrp="1"/>
          </p:cNvSpPr>
          <p:nvPr>
            <p:ph type="title"/>
          </p:nvPr>
        </p:nvSpPr>
        <p:spPr>
          <a:xfrm>
            <a:off x="1270039" y="635000"/>
            <a:ext cx="7112217" cy="3987800"/>
          </a:xfrm>
          <a:prstGeom prst="rect">
            <a:avLst/>
          </a:prstGeom>
        </p:spPr>
        <p:txBody>
          <a:bodyPr anchor="b"/>
          <a:lstStyle>
            <a:lvl1pPr algn="ctr">
              <a:defRPr sz="6000" b="0">
                <a:latin typeface="Arial"/>
                <a:ea typeface="Arial"/>
                <a:cs typeface="Arial"/>
                <a:sym typeface="Helvetica Light"/>
              </a:defRPr>
            </a:lvl1pPr>
          </a:lstStyle>
          <a:p>
            <a:pPr lvl="0">
              <a:defRPr sz="1800"/>
            </a:pPr>
            <a:r>
              <a:rPr sz="6000" dirty="0"/>
              <a:t>Title Text</a:t>
            </a:r>
          </a:p>
        </p:txBody>
      </p:sp>
      <p:sp>
        <p:nvSpPr>
          <p:cNvPr id="16" name="Shape 16"/>
          <p:cNvSpPr>
            <a:spLocks noGrp="1"/>
          </p:cNvSpPr>
          <p:nvPr>
            <p:ph type="body" idx="1"/>
          </p:nvPr>
        </p:nvSpPr>
        <p:spPr>
          <a:xfrm>
            <a:off x="1270039" y="4762500"/>
            <a:ext cx="7112217" cy="4102100"/>
          </a:xfrm>
          <a:prstGeom prst="rect">
            <a:avLst/>
          </a:prstGeom>
        </p:spPr>
        <p:txBody>
          <a:bodyPr anchor="t"/>
          <a:lstStyle>
            <a:lvl1pPr marL="0" indent="0" algn="ctr">
              <a:spcBef>
                <a:spcPts val="0"/>
              </a:spcBef>
              <a:buSzTx/>
              <a:buNone/>
              <a:defRPr sz="3200"/>
            </a:lvl1pPr>
            <a:lvl2pPr marL="0" indent="228611" algn="ctr">
              <a:spcBef>
                <a:spcPts val="0"/>
              </a:spcBef>
              <a:buSzTx/>
              <a:buNone/>
              <a:defRPr sz="3200"/>
            </a:lvl2pPr>
            <a:lvl3pPr marL="0" indent="457223" algn="ctr">
              <a:spcBef>
                <a:spcPts val="0"/>
              </a:spcBef>
              <a:buSzTx/>
              <a:buNone/>
              <a:defRPr sz="3200"/>
            </a:lvl3pPr>
            <a:lvl4pPr marL="0" indent="685835" algn="ctr">
              <a:spcBef>
                <a:spcPts val="0"/>
              </a:spcBef>
              <a:buSzTx/>
              <a:buNone/>
              <a:defRPr sz="3200"/>
            </a:lvl4pPr>
            <a:lvl5pPr marL="0" indent="914446"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0" name="Oval 39"/>
          <p:cNvSpPr>
            <a:spLocks noChangeAspect="1"/>
          </p:cNvSpPr>
          <p:nvPr userDrawn="1"/>
        </p:nvSpPr>
        <p:spPr>
          <a:xfrm>
            <a:off x="16186421" y="551202"/>
            <a:ext cx="490727" cy="49071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5614" tIns="72807" rIns="145614" bIns="72807" numCol="1" spcCol="0" rtlCol="0" fromWordArt="0" anchor="ctr" anchorCtr="0" forceAA="0" compatLnSpc="1">
            <a:prstTxWarp prst="textNoShape">
              <a:avLst/>
            </a:prstTxWarp>
            <a:noAutofit/>
          </a:bodyPr>
          <a:lstStyle/>
          <a:p>
            <a:pPr defTabSz="1456529" rtl="0"/>
            <a:endParaRPr lang="en-US" sz="2900" kern="1200">
              <a:solidFill>
                <a:srgbClr val="5A5A5A"/>
              </a:solidFill>
              <a:latin typeface="Arial"/>
            </a:endParaRPr>
          </a:p>
        </p:txBody>
      </p:sp>
      <p:sp>
        <p:nvSpPr>
          <p:cNvPr id="41" name="Slide Number Placeholder 5"/>
          <p:cNvSpPr>
            <a:spLocks noGrp="1"/>
          </p:cNvSpPr>
          <p:nvPr>
            <p:ph type="sldNum" sz="quarter" idx="12"/>
          </p:nvPr>
        </p:nvSpPr>
        <p:spPr>
          <a:xfrm>
            <a:off x="16047920" y="506396"/>
            <a:ext cx="757500" cy="519289"/>
          </a:xfrm>
          <a:prstGeom prst="rect">
            <a:avLst/>
          </a:prstGeom>
        </p:spPr>
        <p:txBody>
          <a:bodyPr lIns="54603" tIns="27301" rIns="54603" bIns="27301"/>
          <a:lstStyle>
            <a:lvl1pPr algn="ctr">
              <a:defRPr sz="1400">
                <a:solidFill>
                  <a:schemeClr val="bg1"/>
                </a:solidFill>
                <a:latin typeface="Source Sans Pro ExtraLight"/>
                <a:cs typeface="Source Sans Pro ExtraLight"/>
              </a:defRPr>
            </a:lvl1pPr>
          </a:lstStyle>
          <a:p>
            <a:pPr defTabSz="1456529" rtl="0"/>
            <a:fld id="{9DF686B8-C880-FF40-96DC-14FF2413C34E}" type="slidenum">
              <a:rPr lang="en-US" kern="1200" smtClean="0">
                <a:solidFill>
                  <a:srgbClr val="5A5A5A"/>
                </a:solidFill>
              </a:rPr>
              <a:pPr defTabSz="1456529" rtl="0"/>
              <a:t>‹#›</a:t>
            </a:fld>
            <a:endParaRPr lang="en-US" kern="1200" dirty="0">
              <a:solidFill>
                <a:srgbClr val="5A5A5A"/>
              </a:solidFill>
            </a:endParaRPr>
          </a:p>
        </p:txBody>
      </p:sp>
    </p:spTree>
    <p:extLst>
      <p:ext uri="{BB962C8B-B14F-4D97-AF65-F5344CB8AC3E}">
        <p14:creationId xmlns:p14="http://schemas.microsoft.com/office/powerpoint/2010/main" val="137851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 Blue">
    <p:spTree>
      <p:nvGrpSpPr>
        <p:cNvPr id="1" name=""/>
        <p:cNvGrpSpPr/>
        <p:nvPr/>
      </p:nvGrpSpPr>
      <p:grpSpPr>
        <a:xfrm>
          <a:off x="0" y="0"/>
          <a:ext cx="0" cy="0"/>
          <a:chOff x="0" y="0"/>
          <a:chExt cx="0" cy="0"/>
        </a:xfrm>
      </p:grpSpPr>
      <p:grpSp>
        <p:nvGrpSpPr>
          <p:cNvPr id="3" name="Group 2"/>
          <p:cNvGrpSpPr/>
          <p:nvPr userDrawn="1"/>
        </p:nvGrpSpPr>
        <p:grpSpPr>
          <a:xfrm>
            <a:off x="684016" y="382319"/>
            <a:ext cx="960904" cy="245345"/>
            <a:chOff x="360699" y="268817"/>
            <a:chExt cx="506711" cy="172508"/>
          </a:xfrm>
          <a:solidFill>
            <a:schemeClr val="accent1"/>
          </a:solidFill>
        </p:grpSpPr>
        <p:sp>
          <p:nvSpPr>
            <p:cNvPr id="6" name="Rectangle 5"/>
            <p:cNvSpPr/>
            <p:nvPr userDrawn="1"/>
          </p:nvSpPr>
          <p:spPr>
            <a:xfrm>
              <a:off x="501650" y="268817"/>
              <a:ext cx="365760" cy="592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546198" rtl="0"/>
              <a:endParaRPr lang="en-US" sz="2200" kern="1200" dirty="0">
                <a:solidFill>
                  <a:prstClr val="white"/>
                </a:solidFill>
                <a:latin typeface="Arial"/>
              </a:endParaRPr>
            </a:p>
          </p:txBody>
        </p:sp>
        <p:sp>
          <p:nvSpPr>
            <p:cNvPr id="7" name="Rectangle 6"/>
            <p:cNvSpPr/>
            <p:nvPr userDrawn="1"/>
          </p:nvSpPr>
          <p:spPr>
            <a:xfrm>
              <a:off x="360699" y="382059"/>
              <a:ext cx="365760" cy="5926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546198" rtl="0"/>
              <a:endParaRPr lang="en-US" sz="2200" kern="1200" dirty="0">
                <a:solidFill>
                  <a:prstClr val="white"/>
                </a:solidFill>
                <a:latin typeface="Arial"/>
              </a:endParaRPr>
            </a:p>
          </p:txBody>
        </p:sp>
      </p:grpSp>
      <p:sp>
        <p:nvSpPr>
          <p:cNvPr id="17" name="Text Placeholder 6"/>
          <p:cNvSpPr>
            <a:spLocks noGrp="1"/>
          </p:cNvSpPr>
          <p:nvPr>
            <p:ph type="body" sz="quarter" idx="12" hasCustomPrompt="1"/>
          </p:nvPr>
        </p:nvSpPr>
        <p:spPr>
          <a:xfrm>
            <a:off x="650260" y="845606"/>
            <a:ext cx="14739224" cy="1040384"/>
          </a:xfrm>
        </p:spPr>
        <p:txBody>
          <a:bodyPr lIns="0" tIns="0" rIns="0" bIns="0" anchor="t" anchorCtr="0">
            <a:noAutofit/>
          </a:bodyPr>
          <a:lstStyle>
            <a:lvl1pPr marL="0" indent="0">
              <a:spcBef>
                <a:spcPts val="717"/>
              </a:spcBef>
              <a:buNone/>
              <a:defRPr sz="2900" b="1" baseline="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Heading</a:t>
            </a:r>
          </a:p>
        </p:txBody>
      </p:sp>
    </p:spTree>
    <p:extLst>
      <p:ext uri="{BB962C8B-B14F-4D97-AF65-F5344CB8AC3E}">
        <p14:creationId xmlns:p14="http://schemas.microsoft.com/office/powerpoint/2010/main" val="2357896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Copy">
    <p:spTree>
      <p:nvGrpSpPr>
        <p:cNvPr id="1" name=""/>
        <p:cNvGrpSpPr/>
        <p:nvPr/>
      </p:nvGrpSpPr>
      <p:grpSpPr>
        <a:xfrm>
          <a:off x="0" y="0"/>
          <a:ext cx="0" cy="0"/>
          <a:chOff x="0" y="0"/>
          <a:chExt cx="0" cy="0"/>
        </a:xfrm>
      </p:grpSpPr>
      <p:sp>
        <p:nvSpPr>
          <p:cNvPr id="48" name="Shape 48"/>
          <p:cNvSpPr>
            <a:spLocks noGrp="1"/>
          </p:cNvSpPr>
          <p:nvPr>
            <p:ph type="body" sz="quarter" idx="13"/>
          </p:nvPr>
        </p:nvSpPr>
        <p:spPr>
          <a:xfrm>
            <a:off x="2167283" y="1088802"/>
            <a:ext cx="1174284" cy="837526"/>
          </a:xfrm>
          <a:prstGeom prst="rect">
            <a:avLst/>
          </a:prstGeom>
        </p:spPr>
        <p:txBody>
          <a:bodyPr anchor="t">
            <a:noAutofit/>
          </a:bodyPr>
          <a:lstStyle>
            <a:lvl1pPr marL="0" indent="0">
              <a:spcBef>
                <a:spcPts val="0"/>
              </a:spcBef>
              <a:buSzTx/>
              <a:buNone/>
              <a:defRPr sz="1300" b="1">
                <a:solidFill>
                  <a:srgbClr val="263A48"/>
                </a:solidFill>
                <a:latin typeface="Helvetica"/>
                <a:ea typeface="Helvetica"/>
                <a:cs typeface="Helvetica"/>
                <a:sym typeface="Helvetica"/>
              </a:defRPr>
            </a:lvl1pPr>
          </a:lstStyle>
          <a:p>
            <a:r>
              <a:t>Text</a:t>
            </a:r>
          </a:p>
        </p:txBody>
      </p:sp>
      <p:sp>
        <p:nvSpPr>
          <p:cNvPr id="49" name="Shape 49"/>
          <p:cNvSpPr>
            <a:spLocks noGrp="1"/>
          </p:cNvSpPr>
          <p:nvPr>
            <p:ph type="body" sz="half" idx="1"/>
          </p:nvPr>
        </p:nvSpPr>
        <p:spPr>
          <a:xfrm>
            <a:off x="7111017" y="2150216"/>
            <a:ext cx="8782543" cy="1360968"/>
          </a:xfrm>
          <a:prstGeom prst="rect">
            <a:avLst/>
          </a:prstGeom>
        </p:spPr>
        <p:txBody>
          <a:bodyPr anchor="t" anchorCtr="0">
            <a:normAutofit/>
          </a:bodyPr>
          <a:lstStyle>
            <a:lvl1pPr marL="0" indent="0">
              <a:lnSpc>
                <a:spcPct val="150000"/>
              </a:lnSpc>
              <a:spcBef>
                <a:spcPts val="0"/>
              </a:spcBef>
              <a:buSzTx/>
              <a:buNone/>
              <a:defRPr sz="14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4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4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4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0544" y="1061475"/>
            <a:ext cx="691998" cy="682585"/>
          </a:xfrm>
          <a:prstGeom prst="rect">
            <a:avLst/>
          </a:prstGeom>
        </p:spPr>
      </p:pic>
      <p:sp>
        <p:nvSpPr>
          <p:cNvPr id="29" name="Text Placeholder 28"/>
          <p:cNvSpPr>
            <a:spLocks noGrp="1"/>
          </p:cNvSpPr>
          <p:nvPr>
            <p:ph type="body" sz="quarter" idx="17" hasCustomPrompt="1"/>
          </p:nvPr>
        </p:nvSpPr>
        <p:spPr>
          <a:xfrm>
            <a:off x="3785372" y="2150216"/>
            <a:ext cx="2675038" cy="645518"/>
          </a:xfrm>
        </p:spPr>
        <p:txBody>
          <a:bodyPr anchor="t" anchorCtr="0">
            <a:normAutofit/>
          </a:bodyPr>
          <a:lstStyle>
            <a:lvl1pPr marL="0" indent="0">
              <a:lnSpc>
                <a:spcPct val="100000"/>
              </a:lnSpc>
              <a:spcBef>
                <a:spcPts val="0"/>
              </a:spcBef>
              <a:buNone/>
              <a:defRPr sz="2200">
                <a:solidFill>
                  <a:srgbClr val="08BCA9"/>
                </a:solidFill>
              </a:defRPr>
            </a:lvl1pPr>
          </a:lstStyle>
          <a:p>
            <a:pPr lvl="0"/>
            <a:r>
              <a:rPr lang="en-US" dirty="0"/>
              <a:t>Text</a:t>
            </a:r>
          </a:p>
        </p:txBody>
      </p:sp>
      <p:sp>
        <p:nvSpPr>
          <p:cNvPr id="19" name="Shape 49"/>
          <p:cNvSpPr>
            <a:spLocks noGrp="1"/>
          </p:cNvSpPr>
          <p:nvPr>
            <p:ph type="body" sz="half" idx="18"/>
          </p:nvPr>
        </p:nvSpPr>
        <p:spPr>
          <a:xfrm>
            <a:off x="7111017" y="3791280"/>
            <a:ext cx="8782543" cy="1360968"/>
          </a:xfrm>
          <a:prstGeom prst="rect">
            <a:avLst/>
          </a:prstGeom>
        </p:spPr>
        <p:txBody>
          <a:bodyPr anchor="t" anchorCtr="0">
            <a:normAutofit/>
          </a:bodyPr>
          <a:lstStyle>
            <a:lvl1pPr marL="0" indent="0">
              <a:lnSpc>
                <a:spcPct val="150000"/>
              </a:lnSpc>
              <a:spcBef>
                <a:spcPts val="0"/>
              </a:spcBef>
              <a:buSzTx/>
              <a:buNone/>
              <a:defRPr sz="14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4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4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4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 name="Text Placeholder 28"/>
          <p:cNvSpPr>
            <a:spLocks noGrp="1"/>
          </p:cNvSpPr>
          <p:nvPr>
            <p:ph type="body" sz="quarter" idx="19" hasCustomPrompt="1"/>
          </p:nvPr>
        </p:nvSpPr>
        <p:spPr>
          <a:xfrm>
            <a:off x="3785372" y="3791282"/>
            <a:ext cx="2675038" cy="645518"/>
          </a:xfrm>
        </p:spPr>
        <p:txBody>
          <a:bodyPr anchor="t" anchorCtr="0">
            <a:normAutofit/>
          </a:bodyPr>
          <a:lstStyle>
            <a:lvl1pPr marL="0" indent="0">
              <a:lnSpc>
                <a:spcPct val="100000"/>
              </a:lnSpc>
              <a:spcBef>
                <a:spcPts val="0"/>
              </a:spcBef>
              <a:buNone/>
              <a:defRPr sz="2200">
                <a:solidFill>
                  <a:srgbClr val="08BCA9"/>
                </a:solidFill>
              </a:defRPr>
            </a:lvl1pPr>
          </a:lstStyle>
          <a:p>
            <a:pPr lvl="0"/>
            <a:r>
              <a:rPr lang="en-US" dirty="0"/>
              <a:t>Text</a:t>
            </a:r>
          </a:p>
        </p:txBody>
      </p:sp>
      <p:sp>
        <p:nvSpPr>
          <p:cNvPr id="23" name="Shape 49"/>
          <p:cNvSpPr>
            <a:spLocks noGrp="1"/>
          </p:cNvSpPr>
          <p:nvPr>
            <p:ph type="body" sz="half" idx="20"/>
          </p:nvPr>
        </p:nvSpPr>
        <p:spPr>
          <a:xfrm>
            <a:off x="7111017" y="5350863"/>
            <a:ext cx="8782543" cy="1360968"/>
          </a:xfrm>
          <a:prstGeom prst="rect">
            <a:avLst/>
          </a:prstGeom>
        </p:spPr>
        <p:txBody>
          <a:bodyPr anchor="t" anchorCtr="0">
            <a:normAutofit/>
          </a:bodyPr>
          <a:lstStyle>
            <a:lvl1pPr marL="0" indent="0">
              <a:lnSpc>
                <a:spcPct val="150000"/>
              </a:lnSpc>
              <a:spcBef>
                <a:spcPts val="0"/>
              </a:spcBef>
              <a:buSzTx/>
              <a:buNone/>
              <a:defRPr sz="14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4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4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4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 name="Text Placeholder 28"/>
          <p:cNvSpPr>
            <a:spLocks noGrp="1"/>
          </p:cNvSpPr>
          <p:nvPr>
            <p:ph type="body" sz="quarter" idx="21" hasCustomPrompt="1"/>
          </p:nvPr>
        </p:nvSpPr>
        <p:spPr>
          <a:xfrm>
            <a:off x="3785372" y="5432347"/>
            <a:ext cx="2675038" cy="645518"/>
          </a:xfrm>
        </p:spPr>
        <p:txBody>
          <a:bodyPr anchor="t" anchorCtr="0">
            <a:normAutofit/>
          </a:bodyPr>
          <a:lstStyle>
            <a:lvl1pPr marL="0" indent="0">
              <a:lnSpc>
                <a:spcPct val="100000"/>
              </a:lnSpc>
              <a:spcBef>
                <a:spcPts val="0"/>
              </a:spcBef>
              <a:buNone/>
              <a:defRPr sz="2200">
                <a:solidFill>
                  <a:srgbClr val="08BCA9"/>
                </a:solidFill>
              </a:defRPr>
            </a:lvl1pPr>
          </a:lstStyle>
          <a:p>
            <a:pPr lvl="0"/>
            <a:r>
              <a:rPr lang="en-US" dirty="0"/>
              <a:t>Text</a:t>
            </a:r>
          </a:p>
        </p:txBody>
      </p:sp>
      <p:sp>
        <p:nvSpPr>
          <p:cNvPr id="31" name="Shape 49"/>
          <p:cNvSpPr>
            <a:spLocks noGrp="1"/>
          </p:cNvSpPr>
          <p:nvPr>
            <p:ph type="body" sz="half" idx="22"/>
          </p:nvPr>
        </p:nvSpPr>
        <p:spPr>
          <a:xfrm>
            <a:off x="7111017" y="7073409"/>
            <a:ext cx="8782543" cy="1360968"/>
          </a:xfrm>
          <a:prstGeom prst="rect">
            <a:avLst/>
          </a:prstGeom>
        </p:spPr>
        <p:txBody>
          <a:bodyPr anchor="t" anchorCtr="0">
            <a:normAutofit/>
          </a:bodyPr>
          <a:lstStyle>
            <a:lvl1pPr marL="0" indent="0">
              <a:lnSpc>
                <a:spcPct val="150000"/>
              </a:lnSpc>
              <a:spcBef>
                <a:spcPts val="0"/>
              </a:spcBef>
              <a:buSzTx/>
              <a:buNone/>
              <a:defRPr sz="14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4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4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4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 name="Text Placeholder 28"/>
          <p:cNvSpPr>
            <a:spLocks noGrp="1"/>
          </p:cNvSpPr>
          <p:nvPr>
            <p:ph type="body" sz="quarter" idx="23" hasCustomPrompt="1"/>
          </p:nvPr>
        </p:nvSpPr>
        <p:spPr>
          <a:xfrm>
            <a:off x="3785372" y="7073411"/>
            <a:ext cx="2675038" cy="645518"/>
          </a:xfrm>
        </p:spPr>
        <p:txBody>
          <a:bodyPr anchor="t" anchorCtr="0">
            <a:normAutofit/>
          </a:bodyPr>
          <a:lstStyle>
            <a:lvl1pPr marL="0" indent="0">
              <a:lnSpc>
                <a:spcPct val="100000"/>
              </a:lnSpc>
              <a:spcBef>
                <a:spcPts val="0"/>
              </a:spcBef>
              <a:buNone/>
              <a:defRPr sz="2200">
                <a:solidFill>
                  <a:srgbClr val="08BCA9"/>
                </a:solidFill>
              </a:defRPr>
            </a:lvl1pPr>
          </a:lstStyle>
          <a:p>
            <a:pPr lvl="0"/>
            <a:r>
              <a:rPr lang="en-US" dirty="0"/>
              <a:t>Text</a:t>
            </a:r>
          </a:p>
        </p:txBody>
      </p:sp>
      <p:sp>
        <p:nvSpPr>
          <p:cNvPr id="6" name="Text Placeholder 5"/>
          <p:cNvSpPr>
            <a:spLocks noGrp="1"/>
          </p:cNvSpPr>
          <p:nvPr>
            <p:ph type="body" sz="quarter" idx="24" hasCustomPrompt="1"/>
          </p:nvPr>
        </p:nvSpPr>
        <p:spPr>
          <a:xfrm>
            <a:off x="3785373" y="1066655"/>
            <a:ext cx="8720933" cy="579119"/>
          </a:xfrm>
        </p:spPr>
        <p:txBody>
          <a:bodyPr>
            <a:noAutofit/>
          </a:bodyPr>
          <a:lstStyle>
            <a:lvl1pPr marL="0" indent="0">
              <a:buNone/>
              <a:defRPr sz="2400">
                <a:solidFill>
                  <a:srgbClr val="1EC4E3"/>
                </a:solidFill>
              </a:defRPr>
            </a:lvl1pPr>
            <a:lvl2pPr marL="379305" indent="0">
              <a:buNone/>
              <a:defRPr sz="2400">
                <a:solidFill>
                  <a:srgbClr val="1EC4E3"/>
                </a:solidFill>
              </a:defRPr>
            </a:lvl2pPr>
            <a:lvl3pPr marL="758609" indent="0">
              <a:buNone/>
              <a:defRPr sz="2400">
                <a:solidFill>
                  <a:srgbClr val="1EC4E3"/>
                </a:solidFill>
              </a:defRPr>
            </a:lvl3pPr>
            <a:lvl4pPr marL="1137914" indent="0">
              <a:buNone/>
              <a:defRPr sz="2400">
                <a:solidFill>
                  <a:srgbClr val="1EC4E3"/>
                </a:solidFill>
              </a:defRPr>
            </a:lvl4pPr>
            <a:lvl5pPr marL="1517218" indent="0">
              <a:buNone/>
              <a:defRPr sz="2400">
                <a:solidFill>
                  <a:srgbClr val="1EC4E3"/>
                </a:solidFill>
              </a:defRPr>
            </a:lvl5pPr>
          </a:lstStyle>
          <a:p>
            <a:pPr lvl="0"/>
            <a:r>
              <a:rPr lang="en-US" dirty="0"/>
              <a:t>Title Text</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55482" y="9147243"/>
            <a:ext cx="494563" cy="199415"/>
          </a:xfrm>
          <a:prstGeom prst="rect">
            <a:avLst/>
          </a:prstGeom>
        </p:spPr>
      </p:pic>
    </p:spTree>
    <p:extLst>
      <p:ext uri="{BB962C8B-B14F-4D97-AF65-F5344CB8AC3E}">
        <p14:creationId xmlns:p14="http://schemas.microsoft.com/office/powerpoint/2010/main" val="374143840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Copy">
    <p:spTree>
      <p:nvGrpSpPr>
        <p:cNvPr id="1" name=""/>
        <p:cNvGrpSpPr/>
        <p:nvPr/>
      </p:nvGrpSpPr>
      <p:grpSpPr>
        <a:xfrm>
          <a:off x="0" y="0"/>
          <a:ext cx="0" cy="0"/>
          <a:chOff x="0" y="0"/>
          <a:chExt cx="0" cy="0"/>
        </a:xfrm>
      </p:grpSpPr>
      <p:sp>
        <p:nvSpPr>
          <p:cNvPr id="48" name="Shape 48"/>
          <p:cNvSpPr>
            <a:spLocks noGrp="1"/>
          </p:cNvSpPr>
          <p:nvPr>
            <p:ph type="body" sz="quarter" idx="13"/>
          </p:nvPr>
        </p:nvSpPr>
        <p:spPr>
          <a:xfrm>
            <a:off x="2167283" y="1088802"/>
            <a:ext cx="1174284" cy="837526"/>
          </a:xfrm>
          <a:prstGeom prst="rect">
            <a:avLst/>
          </a:prstGeom>
        </p:spPr>
        <p:txBody>
          <a:bodyPr anchor="t">
            <a:noAutofit/>
          </a:bodyPr>
          <a:lstStyle>
            <a:lvl1pPr marL="0" indent="0">
              <a:spcBef>
                <a:spcPts val="0"/>
              </a:spcBef>
              <a:buSzTx/>
              <a:buNone/>
              <a:defRPr sz="1300" b="1">
                <a:solidFill>
                  <a:srgbClr val="263A48"/>
                </a:solidFill>
                <a:latin typeface="Helvetica" charset="0"/>
                <a:ea typeface="Helvetica" charset="0"/>
                <a:cs typeface="Helvetica" charset="0"/>
                <a:sym typeface="Helvetica"/>
              </a:defRPr>
            </a:lvl1pPr>
          </a:lstStyle>
          <a:p>
            <a:r>
              <a:rPr dirty="0"/>
              <a:t>Text</a:t>
            </a:r>
          </a:p>
        </p:txBody>
      </p:sp>
      <p:sp>
        <p:nvSpPr>
          <p:cNvPr id="49" name="Shape 49"/>
          <p:cNvSpPr>
            <a:spLocks noGrp="1"/>
          </p:cNvSpPr>
          <p:nvPr>
            <p:ph type="body" sz="half" idx="1"/>
          </p:nvPr>
        </p:nvSpPr>
        <p:spPr>
          <a:xfrm>
            <a:off x="3784902" y="4298899"/>
            <a:ext cx="3428299" cy="3326809"/>
          </a:xfrm>
          <a:prstGeom prst="rect">
            <a:avLst/>
          </a:prstGeom>
        </p:spPr>
        <p:txBody>
          <a:bodyPr anchor="t">
            <a:normAutofit/>
          </a:bodyPr>
          <a:lstStyle>
            <a:lvl1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1pPr>
            <a:lvl2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2pPr>
            <a:lvl3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3pPr>
            <a:lvl4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4pPr>
            <a:lvl5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0"/>
            <a:r>
              <a:rPr dirty="0"/>
              <a:t>Body Level Three</a:t>
            </a:r>
          </a:p>
          <a:p>
            <a:pPr lvl="1"/>
            <a:r>
              <a:rPr dirty="0"/>
              <a:t>Body Level Four</a:t>
            </a:r>
          </a:p>
          <a:p>
            <a:pPr lvl="2"/>
            <a:r>
              <a:rPr dirty="0"/>
              <a:t>Body Level Five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0544" y="1061475"/>
            <a:ext cx="691998" cy="682585"/>
          </a:xfrm>
          <a:prstGeom prst="rect">
            <a:avLst/>
          </a:prstGeom>
        </p:spPr>
      </p:pic>
      <p:sp>
        <p:nvSpPr>
          <p:cNvPr id="29" name="Text Placeholder 28"/>
          <p:cNvSpPr>
            <a:spLocks noGrp="1"/>
          </p:cNvSpPr>
          <p:nvPr>
            <p:ph type="body" sz="quarter" idx="17" hasCustomPrompt="1"/>
          </p:nvPr>
        </p:nvSpPr>
        <p:spPr>
          <a:xfrm>
            <a:off x="3785371" y="2847882"/>
            <a:ext cx="3427697" cy="1282953"/>
          </a:xfrm>
        </p:spPr>
        <p:txBody>
          <a:bodyPr anchor="t" anchorCtr="0">
            <a:normAutofit/>
          </a:bodyPr>
          <a:lstStyle>
            <a:lvl1pPr marL="0" indent="0">
              <a:lnSpc>
                <a:spcPct val="100000"/>
              </a:lnSpc>
              <a:spcBef>
                <a:spcPts val="61"/>
              </a:spcBef>
              <a:buNone/>
              <a:defRPr sz="3200">
                <a:solidFill>
                  <a:srgbClr val="08BCA9"/>
                </a:solidFill>
              </a:defRPr>
            </a:lvl1pPr>
          </a:lstStyle>
          <a:p>
            <a:pPr lvl="0"/>
            <a:r>
              <a:rPr lang="en-US" dirty="0"/>
              <a:t>Text</a:t>
            </a:r>
          </a:p>
        </p:txBody>
      </p:sp>
      <p:sp>
        <p:nvSpPr>
          <p:cNvPr id="20" name="Shape 49"/>
          <p:cNvSpPr>
            <a:spLocks noGrp="1"/>
          </p:cNvSpPr>
          <p:nvPr>
            <p:ph type="body" sz="half" idx="18"/>
          </p:nvPr>
        </p:nvSpPr>
        <p:spPr>
          <a:xfrm>
            <a:off x="7712229" y="4298899"/>
            <a:ext cx="3428299" cy="3326809"/>
          </a:xfrm>
          <a:prstGeom prst="rect">
            <a:avLst/>
          </a:prstGeom>
        </p:spPr>
        <p:txBody>
          <a:bodyPr anchor="t">
            <a:normAutofit/>
          </a:bodyPr>
          <a:lstStyle>
            <a:lvl1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1pPr>
            <a:lvl2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2pPr>
            <a:lvl3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3pPr>
            <a:lvl4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4pPr>
            <a:lvl5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0"/>
            <a:r>
              <a:rPr dirty="0"/>
              <a:t>Body Level Three</a:t>
            </a:r>
          </a:p>
          <a:p>
            <a:pPr lvl="1"/>
            <a:r>
              <a:rPr dirty="0"/>
              <a:t>Body Level Four</a:t>
            </a:r>
          </a:p>
          <a:p>
            <a:pPr lvl="2"/>
            <a:r>
              <a:rPr dirty="0"/>
              <a:t>Body Level Five</a:t>
            </a:r>
          </a:p>
        </p:txBody>
      </p:sp>
      <p:sp>
        <p:nvSpPr>
          <p:cNvPr id="22" name="Text Placeholder 28"/>
          <p:cNvSpPr>
            <a:spLocks noGrp="1"/>
          </p:cNvSpPr>
          <p:nvPr>
            <p:ph type="body" sz="quarter" idx="19" hasCustomPrompt="1"/>
          </p:nvPr>
        </p:nvSpPr>
        <p:spPr>
          <a:xfrm>
            <a:off x="7712695" y="2847882"/>
            <a:ext cx="3427697" cy="1282953"/>
          </a:xfrm>
        </p:spPr>
        <p:txBody>
          <a:bodyPr anchor="t" anchorCtr="0">
            <a:normAutofit/>
          </a:bodyPr>
          <a:lstStyle>
            <a:lvl1pPr marL="0" indent="0">
              <a:lnSpc>
                <a:spcPct val="100000"/>
              </a:lnSpc>
              <a:spcBef>
                <a:spcPts val="61"/>
              </a:spcBef>
              <a:buNone/>
              <a:defRPr sz="3200">
                <a:solidFill>
                  <a:srgbClr val="08BCA9"/>
                </a:solidFill>
              </a:defRPr>
            </a:lvl1pPr>
          </a:lstStyle>
          <a:p>
            <a:pPr lvl="0"/>
            <a:r>
              <a:rPr lang="en-US" dirty="0"/>
              <a:t>Text</a:t>
            </a:r>
          </a:p>
        </p:txBody>
      </p:sp>
      <p:sp>
        <p:nvSpPr>
          <p:cNvPr id="23" name="Shape 49"/>
          <p:cNvSpPr>
            <a:spLocks noGrp="1"/>
          </p:cNvSpPr>
          <p:nvPr>
            <p:ph type="body" sz="half" idx="20"/>
          </p:nvPr>
        </p:nvSpPr>
        <p:spPr>
          <a:xfrm>
            <a:off x="11639550" y="4298899"/>
            <a:ext cx="3428299" cy="3326809"/>
          </a:xfrm>
          <a:prstGeom prst="rect">
            <a:avLst/>
          </a:prstGeom>
        </p:spPr>
        <p:txBody>
          <a:bodyPr anchor="t">
            <a:normAutofit/>
          </a:bodyPr>
          <a:lstStyle>
            <a:lvl1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1pPr>
            <a:lvl2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2pPr>
            <a:lvl3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3pPr>
            <a:lvl4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4pPr>
            <a:lvl5pPr marL="204825" indent="-204825">
              <a:lnSpc>
                <a:spcPct val="150000"/>
              </a:lnSpc>
              <a:spcBef>
                <a:spcPts val="0"/>
              </a:spcBef>
              <a:buSzTx/>
              <a:buFont typeface="Arial" charset="0"/>
              <a:buChar char="•"/>
              <a:defRPr sz="14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0"/>
            <a:r>
              <a:rPr dirty="0"/>
              <a:t>Body Level Three</a:t>
            </a:r>
          </a:p>
          <a:p>
            <a:pPr lvl="1"/>
            <a:r>
              <a:rPr dirty="0"/>
              <a:t>Body Level Four</a:t>
            </a:r>
          </a:p>
          <a:p>
            <a:pPr lvl="2"/>
            <a:r>
              <a:rPr dirty="0"/>
              <a:t>Body Level Five</a:t>
            </a:r>
          </a:p>
        </p:txBody>
      </p:sp>
      <p:sp>
        <p:nvSpPr>
          <p:cNvPr id="28" name="Text Placeholder 28"/>
          <p:cNvSpPr>
            <a:spLocks noGrp="1"/>
          </p:cNvSpPr>
          <p:nvPr>
            <p:ph type="body" sz="quarter" idx="21" hasCustomPrompt="1"/>
          </p:nvPr>
        </p:nvSpPr>
        <p:spPr>
          <a:xfrm>
            <a:off x="11640018" y="2847882"/>
            <a:ext cx="3427697" cy="1282953"/>
          </a:xfrm>
        </p:spPr>
        <p:txBody>
          <a:bodyPr anchor="t" anchorCtr="0">
            <a:normAutofit/>
          </a:bodyPr>
          <a:lstStyle>
            <a:lvl1pPr marL="0" indent="0">
              <a:lnSpc>
                <a:spcPct val="100000"/>
              </a:lnSpc>
              <a:spcBef>
                <a:spcPts val="61"/>
              </a:spcBef>
              <a:buNone/>
              <a:defRPr sz="3200">
                <a:solidFill>
                  <a:srgbClr val="08BCA9"/>
                </a:solidFill>
              </a:defRPr>
            </a:lvl1pPr>
          </a:lstStyle>
          <a:p>
            <a:pPr lvl="0"/>
            <a:r>
              <a:rPr lang="en-US" dirty="0"/>
              <a:t>Text</a:t>
            </a:r>
          </a:p>
        </p:txBody>
      </p:sp>
      <p:sp>
        <p:nvSpPr>
          <p:cNvPr id="12" name="Text Placeholder 5"/>
          <p:cNvSpPr>
            <a:spLocks noGrp="1"/>
          </p:cNvSpPr>
          <p:nvPr>
            <p:ph type="body" sz="quarter" idx="24" hasCustomPrompt="1"/>
          </p:nvPr>
        </p:nvSpPr>
        <p:spPr>
          <a:xfrm>
            <a:off x="3785373" y="1066655"/>
            <a:ext cx="8720933" cy="579119"/>
          </a:xfrm>
        </p:spPr>
        <p:txBody>
          <a:bodyPr>
            <a:noAutofit/>
          </a:bodyPr>
          <a:lstStyle>
            <a:lvl1pPr marL="0" indent="0">
              <a:buNone/>
              <a:defRPr sz="2400">
                <a:solidFill>
                  <a:srgbClr val="1EC4E3"/>
                </a:solidFill>
              </a:defRPr>
            </a:lvl1pPr>
            <a:lvl2pPr marL="379305" indent="0">
              <a:buNone/>
              <a:defRPr sz="2400">
                <a:solidFill>
                  <a:srgbClr val="1EC4E3"/>
                </a:solidFill>
              </a:defRPr>
            </a:lvl2pPr>
            <a:lvl3pPr marL="758609" indent="0">
              <a:buNone/>
              <a:defRPr sz="2400">
                <a:solidFill>
                  <a:srgbClr val="1EC4E3"/>
                </a:solidFill>
              </a:defRPr>
            </a:lvl3pPr>
            <a:lvl4pPr marL="1137914" indent="0">
              <a:buNone/>
              <a:defRPr sz="2400">
                <a:solidFill>
                  <a:srgbClr val="1EC4E3"/>
                </a:solidFill>
              </a:defRPr>
            </a:lvl4pPr>
            <a:lvl5pPr marL="1517218" indent="0">
              <a:buNone/>
              <a:defRPr sz="2400">
                <a:solidFill>
                  <a:srgbClr val="1EC4E3"/>
                </a:solidFill>
              </a:defRPr>
            </a:lvl5pPr>
          </a:lstStyle>
          <a:p>
            <a:pPr lvl="0"/>
            <a:r>
              <a:rPr lang="en-US" dirty="0"/>
              <a:t>Title Text</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55482" y="9147243"/>
            <a:ext cx="494563" cy="199415"/>
          </a:xfrm>
          <a:prstGeom prst="rect">
            <a:avLst/>
          </a:prstGeom>
        </p:spPr>
      </p:pic>
    </p:spTree>
    <p:extLst>
      <p:ext uri="{BB962C8B-B14F-4D97-AF65-F5344CB8AC3E}">
        <p14:creationId xmlns:p14="http://schemas.microsoft.com/office/powerpoint/2010/main" val="187523353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Graphic slide">
    <p:bg>
      <p:bgPr>
        <a:solidFill>
          <a:srgbClr val="FFFFFF"/>
        </a:solidFill>
        <a:effectLst/>
      </p:bgPr>
    </p:bg>
    <p:spTree>
      <p:nvGrpSpPr>
        <p:cNvPr id="1" name=""/>
        <p:cNvGrpSpPr/>
        <p:nvPr/>
      </p:nvGrpSpPr>
      <p:grpSpPr>
        <a:xfrm>
          <a:off x="0" y="0"/>
          <a:ext cx="0" cy="0"/>
          <a:chOff x="0" y="0"/>
          <a:chExt cx="0" cy="0"/>
        </a:xfrm>
      </p:grpSpPr>
      <p:sp>
        <p:nvSpPr>
          <p:cNvPr id="62" name="Shape 62"/>
          <p:cNvSpPr>
            <a:spLocks noGrp="1"/>
          </p:cNvSpPr>
          <p:nvPr>
            <p:ph type="title"/>
          </p:nvPr>
        </p:nvSpPr>
        <p:spPr>
          <a:xfrm>
            <a:off x="1124411" y="1131284"/>
            <a:ext cx="7514116" cy="615553"/>
          </a:xfrm>
          <a:prstGeom prst="rect">
            <a:avLst/>
          </a:prstGeom>
        </p:spPr>
        <p:txBody>
          <a:bodyPr anchor="t"/>
          <a:lstStyle>
            <a:lvl1pPr defTabSz="1455848">
              <a:lnSpc>
                <a:spcPts val="4778"/>
              </a:lnSpc>
              <a:defRPr sz="4100">
                <a:solidFill>
                  <a:schemeClr val="accent5"/>
                </a:solidFill>
                <a:latin typeface="HelvNeue Bold for IBM"/>
                <a:ea typeface="HelvNeue Bold for IBM"/>
                <a:cs typeface="HelvNeue Bold for IBM"/>
                <a:sym typeface="HelvNeue Bold for IBM"/>
              </a:defRPr>
            </a:lvl1pPr>
          </a:lstStyle>
          <a:p>
            <a:r>
              <a:t>Title Text</a:t>
            </a:r>
          </a:p>
        </p:txBody>
      </p:sp>
      <p:sp>
        <p:nvSpPr>
          <p:cNvPr id="63" name="Shape 63"/>
          <p:cNvSpPr>
            <a:spLocks noGrp="1"/>
          </p:cNvSpPr>
          <p:nvPr>
            <p:ph type="sldNum" sz="quarter" idx="2"/>
          </p:nvPr>
        </p:nvSpPr>
        <p:spPr>
          <a:xfrm>
            <a:off x="8685233" y="9221680"/>
            <a:ext cx="240839" cy="240832"/>
          </a:xfrm>
          <a:prstGeom prst="rect">
            <a:avLst/>
          </a:prstGeom>
        </p:spPr>
        <p:txBody>
          <a:bodyPr lIns="145646" tIns="72823" rIns="145646" bIns="72823"/>
          <a:lstStyle>
            <a:lvl1pPr defTabSz="1455848">
              <a:lnSpc>
                <a:spcPct val="100000"/>
              </a:lnSpc>
              <a:defRPr sz="1000">
                <a:latin typeface="Arial"/>
                <a:ea typeface="Arial"/>
                <a:cs typeface="Arial"/>
                <a:sym typeface="Arial"/>
              </a:defRPr>
            </a:lvl1pPr>
          </a:lstStyle>
          <a:p>
            <a:pPr algn="l" rtl="0"/>
            <a:fld id="{86CB4B4D-7CA3-9044-876B-883B54F8677D}" type="slidenum">
              <a:rPr kern="1200">
                <a:solidFill>
                  <a:srgbClr val="6D7777"/>
                </a:solidFill>
              </a:rPr>
              <a:pPr algn="l" rtl="0"/>
              <a:t>‹#›</a:t>
            </a:fld>
            <a:endParaRPr kern="1200">
              <a:solidFill>
                <a:srgbClr val="6D7777"/>
              </a:solidFill>
            </a:endParaRPr>
          </a:p>
        </p:txBody>
      </p:sp>
      <p:sp>
        <p:nvSpPr>
          <p:cNvPr id="64" name="Shape 64"/>
          <p:cNvSpPr/>
          <p:nvPr/>
        </p:nvSpPr>
        <p:spPr>
          <a:xfrm>
            <a:off x="8134017" y="9409283"/>
            <a:ext cx="504510" cy="14362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600" spc="0" baseline="33333">
                <a:solidFill>
                  <a:srgbClr val="5A5A5A"/>
                </a:solidFill>
              </a:defRPr>
            </a:lvl1pPr>
          </a:lstStyle>
          <a:p>
            <a:pPr algn="l" defTabSz="1456529" rtl="0"/>
            <a:r>
              <a:rPr sz="1400" kern="1200">
                <a:latin typeface="Arial"/>
              </a:rPr>
              <a:t>Page</a:t>
            </a:r>
          </a:p>
        </p:txBody>
      </p:sp>
      <p:sp>
        <p:nvSpPr>
          <p:cNvPr id="65" name="Shape 65"/>
          <p:cNvSpPr/>
          <p:nvPr/>
        </p:nvSpPr>
        <p:spPr>
          <a:xfrm>
            <a:off x="203936" y="9342099"/>
            <a:ext cx="2260860" cy="615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600" spc="0" baseline="33333">
                <a:solidFill>
                  <a:srgbClr val="5A5A5A"/>
                </a:solidFill>
              </a:defRPr>
            </a:lvl1pPr>
          </a:lstStyle>
          <a:p>
            <a:pPr algn="l" defTabSz="1456529" rtl="0"/>
            <a:r>
              <a:rPr sz="600" kern="1200">
                <a:latin typeface="Arial"/>
              </a:rPr>
              <a:t>© 2016 IBM Corporation</a:t>
            </a:r>
          </a:p>
        </p:txBody>
      </p:sp>
      <p:sp>
        <p:nvSpPr>
          <p:cNvPr id="66" name="Shape 66"/>
          <p:cNvSpPr/>
          <p:nvPr/>
        </p:nvSpPr>
        <p:spPr>
          <a:xfrm>
            <a:off x="14543758" y="9386700"/>
            <a:ext cx="2627754" cy="615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600" spc="0" baseline="33333">
                <a:solidFill>
                  <a:srgbClr val="5A5A5A"/>
                </a:solidFill>
              </a:defRPr>
            </a:lvl1pPr>
          </a:lstStyle>
          <a:p>
            <a:pPr algn="l" defTabSz="1456529" rtl="0"/>
            <a:r>
              <a:rPr sz="600" kern="1200">
                <a:latin typeface="Arial"/>
              </a:rPr>
              <a:t>IBM and Business Partner Use Only</a:t>
            </a:r>
          </a:p>
        </p:txBody>
      </p:sp>
      <p:pic>
        <p:nvPicPr>
          <p:cNvPr id="67" name="image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57783" y="49"/>
            <a:ext cx="1382541" cy="1348107"/>
          </a:xfrm>
          <a:prstGeom prst="rect">
            <a:avLst/>
          </a:prstGeom>
          <a:ln w="12700">
            <a:miter lim="400000"/>
          </a:ln>
        </p:spPr>
      </p:pic>
      <p:sp>
        <p:nvSpPr>
          <p:cNvPr id="68" name="Shape 68"/>
          <p:cNvSpPr/>
          <p:nvPr/>
        </p:nvSpPr>
        <p:spPr>
          <a:xfrm>
            <a:off x="15905777" y="938683"/>
            <a:ext cx="1552570" cy="341993"/>
          </a:xfrm>
          <a:prstGeom prst="rect">
            <a:avLst/>
          </a:prstGeom>
          <a:ln w="12700">
            <a:miter lim="400000"/>
          </a:ln>
          <a:extLst>
            <a:ext uri="{C572A759-6A51-4108-AA02-DFA0A04FC94B}">
              <ma14:wrappingTextBoxFlag xmlns:ma14="http://schemas.microsoft.com/office/mac/drawingml/2011/main" xmlns="" val="1"/>
            </a:ext>
          </a:extLst>
        </p:spPr>
        <p:txBody>
          <a:bodyPr lIns="72821" tIns="72823" rIns="72821" bIns="72823">
            <a:spAutoFit/>
          </a:bodyPr>
          <a:lstStyle>
            <a:lvl1pPr>
              <a:defRPr sz="900" b="1" i="1" spc="0" baseline="22222">
                <a:solidFill>
                  <a:srgbClr val="5A5A5A"/>
                </a:solidFill>
                <a:latin typeface="Arial"/>
                <a:ea typeface="Arial"/>
                <a:cs typeface="Arial"/>
                <a:sym typeface="Arial"/>
              </a:defRPr>
            </a:lvl1pPr>
          </a:lstStyle>
          <a:p>
            <a:pPr defTabSz="1456529" rtl="0"/>
            <a:r>
              <a:rPr sz="1900" i="0" kern="1200" dirty="0"/>
              <a:t>Fast Start</a:t>
            </a:r>
          </a:p>
        </p:txBody>
      </p:sp>
    </p:spTree>
    <p:extLst>
      <p:ext uri="{BB962C8B-B14F-4D97-AF65-F5344CB8AC3E}">
        <p14:creationId xmlns:p14="http://schemas.microsoft.com/office/powerpoint/2010/main" val="422029417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a:xfrm>
            <a:off x="867015" y="9040146"/>
            <a:ext cx="4046061" cy="519289"/>
          </a:xfrm>
          <a:prstGeom prst="rect">
            <a:avLst/>
          </a:prstGeom>
        </p:spPr>
        <p:txBody>
          <a:bodyPr lIns="145646" tIns="72823" rIns="145646" bIns="72823"/>
          <a:lstStyle/>
          <a:p>
            <a:pPr algn="l" defTabSz="1456529" rtl="0"/>
            <a:fld id="{D1D1DC96-2075-7847-B014-2AB1CDE2CC6A}" type="datetimeFigureOut">
              <a:rPr lang="en-US" sz="2900" kern="1200" smtClean="0">
                <a:solidFill>
                  <a:srgbClr val="6D7777"/>
                </a:solidFill>
              </a:rPr>
              <a:pPr algn="l" defTabSz="1456529" rtl="0"/>
              <a:t>5/2/2017</a:t>
            </a:fld>
            <a:endParaRPr lang="en-US" sz="2900" kern="1200" dirty="0">
              <a:solidFill>
                <a:srgbClr val="6D7777"/>
              </a:solidFill>
            </a:endParaRPr>
          </a:p>
        </p:txBody>
      </p:sp>
      <p:sp>
        <p:nvSpPr>
          <p:cNvPr id="4" name="Footer Placeholder 3"/>
          <p:cNvSpPr>
            <a:spLocks noGrp="1"/>
          </p:cNvSpPr>
          <p:nvPr>
            <p:ph type="ftr" sz="quarter" idx="11"/>
          </p:nvPr>
        </p:nvSpPr>
        <p:spPr>
          <a:xfrm>
            <a:off x="5924592" y="9040146"/>
            <a:ext cx="5491084" cy="519289"/>
          </a:xfrm>
          <a:prstGeom prst="rect">
            <a:avLst/>
          </a:prstGeom>
        </p:spPr>
        <p:txBody>
          <a:bodyPr lIns="145646" tIns="72823" rIns="145646" bIns="72823"/>
          <a:lstStyle/>
          <a:p>
            <a:pPr algn="l" defTabSz="1456529" rtl="0"/>
            <a:endParaRPr lang="en-US" sz="2900" kern="1200" dirty="0">
              <a:solidFill>
                <a:srgbClr val="6D7777"/>
              </a:solidFill>
            </a:endParaRPr>
          </a:p>
        </p:txBody>
      </p:sp>
      <p:sp>
        <p:nvSpPr>
          <p:cNvPr id="5" name="Slide Number Placeholder 4"/>
          <p:cNvSpPr>
            <a:spLocks noGrp="1"/>
          </p:cNvSpPr>
          <p:nvPr>
            <p:ph type="sldNum" sz="quarter" idx="12"/>
          </p:nvPr>
        </p:nvSpPr>
        <p:spPr>
          <a:xfrm>
            <a:off x="12427191" y="9040146"/>
            <a:ext cx="4046061" cy="519289"/>
          </a:xfrm>
          <a:prstGeom prst="rect">
            <a:avLst/>
          </a:prstGeom>
        </p:spPr>
        <p:txBody>
          <a:bodyPr lIns="145646" tIns="72823" rIns="145646" bIns="72823"/>
          <a:lstStyle/>
          <a:p>
            <a:pPr algn="l" defTabSz="1456529" rtl="0"/>
            <a:fld id="{0AB1E5A3-FAFB-B844-A33B-1BAB240620E5}" type="slidenum">
              <a:rPr lang="en-US" sz="2900" kern="1200" smtClean="0">
                <a:solidFill>
                  <a:srgbClr val="6D7777"/>
                </a:solidFill>
              </a:rPr>
              <a:pPr algn="l" defTabSz="1456529" rtl="0"/>
              <a:t>‹#›</a:t>
            </a:fld>
            <a:endParaRPr lang="en-US" sz="2900" kern="1200" dirty="0">
              <a:solidFill>
                <a:srgbClr val="6D7777"/>
              </a:solidFill>
            </a:endParaRPr>
          </a:p>
        </p:txBody>
      </p:sp>
    </p:spTree>
    <p:extLst>
      <p:ext uri="{BB962C8B-B14F-4D97-AF65-F5344CB8AC3E}">
        <p14:creationId xmlns:p14="http://schemas.microsoft.com/office/powerpoint/2010/main" val="435804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py">
    <p:spTree>
      <p:nvGrpSpPr>
        <p:cNvPr id="1" name=""/>
        <p:cNvGrpSpPr/>
        <p:nvPr/>
      </p:nvGrpSpPr>
      <p:grpSpPr>
        <a:xfrm>
          <a:off x="0" y="0"/>
          <a:ext cx="0" cy="0"/>
          <a:chOff x="0" y="0"/>
          <a:chExt cx="0" cy="0"/>
        </a:xfrm>
      </p:grpSpPr>
      <p:sp>
        <p:nvSpPr>
          <p:cNvPr id="48" name="Shape 48"/>
          <p:cNvSpPr>
            <a:spLocks noGrp="1"/>
          </p:cNvSpPr>
          <p:nvPr>
            <p:ph type="body" sz="quarter" idx="13"/>
          </p:nvPr>
        </p:nvSpPr>
        <p:spPr>
          <a:xfrm>
            <a:off x="2167283" y="1088802"/>
            <a:ext cx="1174284" cy="837526"/>
          </a:xfrm>
          <a:prstGeom prst="rect">
            <a:avLst/>
          </a:prstGeom>
        </p:spPr>
        <p:txBody>
          <a:bodyPr anchor="t">
            <a:noAutofit/>
          </a:bodyPr>
          <a:lstStyle>
            <a:lvl1pPr marL="0" indent="0">
              <a:spcBef>
                <a:spcPts val="0"/>
              </a:spcBef>
              <a:buSzTx/>
              <a:buNone/>
              <a:defRPr sz="1300" b="1">
                <a:solidFill>
                  <a:srgbClr val="263A48"/>
                </a:solidFill>
                <a:latin typeface="Helvetica"/>
                <a:ea typeface="Helvetica"/>
                <a:cs typeface="Helvetica"/>
                <a:sym typeface="Helvetica"/>
              </a:defRPr>
            </a:lvl1pPr>
          </a:lstStyle>
          <a:p>
            <a:r>
              <a:t>Text</a:t>
            </a:r>
          </a:p>
        </p:txBody>
      </p:sp>
      <p:sp>
        <p:nvSpPr>
          <p:cNvPr id="49" name="Shape 49"/>
          <p:cNvSpPr>
            <a:spLocks noGrp="1"/>
          </p:cNvSpPr>
          <p:nvPr>
            <p:ph type="body" sz="half" idx="1"/>
          </p:nvPr>
        </p:nvSpPr>
        <p:spPr>
          <a:xfrm>
            <a:off x="3785373" y="1950247"/>
            <a:ext cx="8720933" cy="6865613"/>
          </a:xfrm>
          <a:prstGeom prst="rect">
            <a:avLst/>
          </a:prstGeom>
        </p:spPr>
        <p:txBody>
          <a:bodyPr anchor="t">
            <a:normAutofit/>
          </a:bodyPr>
          <a:lstStyle>
            <a:lvl1pPr marL="0" indent="0">
              <a:lnSpc>
                <a:spcPct val="150000"/>
              </a:lnSpc>
              <a:spcBef>
                <a:spcPts val="0"/>
              </a:spcBef>
              <a:buSzTx/>
              <a:buNone/>
              <a:defRPr sz="1300">
                <a:latin typeface="HelvNeue Light for IBM"/>
                <a:ea typeface="HelvNeue Light for IBM"/>
                <a:cs typeface="HelvNeue Light for IBM"/>
                <a:sym typeface="HelvNeue Light for IBM"/>
              </a:defRPr>
            </a:lvl1pPr>
            <a:lvl2pPr marL="0" indent="136550">
              <a:lnSpc>
                <a:spcPct val="150000"/>
              </a:lnSpc>
              <a:spcBef>
                <a:spcPts val="0"/>
              </a:spcBef>
              <a:buSzTx/>
              <a:buNone/>
              <a:defRPr sz="1300">
                <a:latin typeface="HelvNeue Light for IBM"/>
                <a:ea typeface="HelvNeue Light for IBM"/>
                <a:cs typeface="HelvNeue Light for IBM"/>
                <a:sym typeface="HelvNeue Light for IBM"/>
              </a:defRPr>
            </a:lvl2pPr>
            <a:lvl3pPr marL="0" indent="273100">
              <a:lnSpc>
                <a:spcPct val="150000"/>
              </a:lnSpc>
              <a:spcBef>
                <a:spcPts val="0"/>
              </a:spcBef>
              <a:buSzTx/>
              <a:buNone/>
              <a:defRPr sz="1300">
                <a:latin typeface="HelvNeue Light for IBM"/>
                <a:ea typeface="HelvNeue Light for IBM"/>
                <a:cs typeface="HelvNeue Light for IBM"/>
                <a:sym typeface="HelvNeue Light for IBM"/>
              </a:defRPr>
            </a:lvl3pPr>
            <a:lvl4pPr marL="0" indent="409649">
              <a:lnSpc>
                <a:spcPct val="150000"/>
              </a:lnSpc>
              <a:spcBef>
                <a:spcPts val="0"/>
              </a:spcBef>
              <a:buSzTx/>
              <a:buNone/>
              <a:defRPr sz="1300">
                <a:latin typeface="HelvNeue Light for IBM"/>
                <a:ea typeface="HelvNeue Light for IBM"/>
                <a:cs typeface="HelvNeue Light for IBM"/>
                <a:sym typeface="HelvNeue Light for IBM"/>
              </a:defRPr>
            </a:lvl4pPr>
            <a:lvl5pPr marL="0" indent="546198">
              <a:lnSpc>
                <a:spcPct val="150000"/>
              </a:lnSpc>
              <a:spcBef>
                <a:spcPts val="0"/>
              </a:spcBef>
              <a:buSzTx/>
              <a:buNone/>
              <a:defRPr sz="1300">
                <a:latin typeface="HelvNeue Light for IBM"/>
                <a:ea typeface="HelvNeue Light for IBM"/>
                <a:cs typeface="HelvNeue Light for IBM"/>
                <a:sym typeface="HelvNeue Light for IBM"/>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0544" y="1061475"/>
            <a:ext cx="691998" cy="682585"/>
          </a:xfrm>
          <a:prstGeom prst="rect">
            <a:avLst/>
          </a:prstGeom>
        </p:spPr>
      </p:pic>
      <p:sp>
        <p:nvSpPr>
          <p:cNvPr id="7" name="Text Placeholder 5"/>
          <p:cNvSpPr>
            <a:spLocks noGrp="1"/>
          </p:cNvSpPr>
          <p:nvPr>
            <p:ph type="body" sz="quarter" idx="24" hasCustomPrompt="1"/>
          </p:nvPr>
        </p:nvSpPr>
        <p:spPr>
          <a:xfrm>
            <a:off x="3785373" y="1066655"/>
            <a:ext cx="8720933" cy="579119"/>
          </a:xfrm>
        </p:spPr>
        <p:txBody>
          <a:bodyPr>
            <a:noAutofit/>
          </a:bodyPr>
          <a:lstStyle>
            <a:lvl1pPr marL="0" indent="0">
              <a:buNone/>
              <a:defRPr sz="2400">
                <a:solidFill>
                  <a:srgbClr val="1EC4E3"/>
                </a:solidFill>
              </a:defRPr>
            </a:lvl1pPr>
            <a:lvl2pPr marL="379305" indent="0">
              <a:buNone/>
              <a:defRPr sz="2400">
                <a:solidFill>
                  <a:srgbClr val="1EC4E3"/>
                </a:solidFill>
              </a:defRPr>
            </a:lvl2pPr>
            <a:lvl3pPr marL="758609" indent="0">
              <a:buNone/>
              <a:defRPr sz="2400">
                <a:solidFill>
                  <a:srgbClr val="1EC4E3"/>
                </a:solidFill>
              </a:defRPr>
            </a:lvl3pPr>
            <a:lvl4pPr marL="1137914" indent="0">
              <a:buNone/>
              <a:defRPr sz="2400">
                <a:solidFill>
                  <a:srgbClr val="1EC4E3"/>
                </a:solidFill>
              </a:defRPr>
            </a:lvl4pPr>
            <a:lvl5pPr marL="1517218" indent="0">
              <a:buNone/>
              <a:defRPr sz="2400">
                <a:solidFill>
                  <a:srgbClr val="1EC4E3"/>
                </a:solidFill>
              </a:defRPr>
            </a:lvl5pPr>
          </a:lstStyle>
          <a:p>
            <a:pPr lvl="0"/>
            <a:r>
              <a:rPr lang="en-US" dirty="0"/>
              <a:t>Title Text</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55482" y="9147243"/>
            <a:ext cx="494563" cy="199415"/>
          </a:xfrm>
          <a:prstGeom prst="rect">
            <a:avLst/>
          </a:prstGeom>
        </p:spPr>
      </p:pic>
    </p:spTree>
    <p:extLst>
      <p:ext uri="{BB962C8B-B14F-4D97-AF65-F5344CB8AC3E}">
        <p14:creationId xmlns:p14="http://schemas.microsoft.com/office/powerpoint/2010/main" val="232906291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3" name="Shape 33"/>
          <p:cNvSpPr>
            <a:spLocks noGrp="1"/>
          </p:cNvSpPr>
          <p:nvPr>
            <p:ph type="title"/>
          </p:nvPr>
        </p:nvSpPr>
        <p:spPr>
          <a:xfrm>
            <a:off x="1693385" y="4324621"/>
            <a:ext cx="13953493" cy="615681"/>
          </a:xfrm>
          <a:prstGeom prst="rect">
            <a:avLst/>
          </a:prstGeom>
        </p:spPr>
        <p:txBody>
          <a:bodyPr anchor="b"/>
          <a:lstStyle/>
          <a:p>
            <a:pPr lvl="0">
              <a:defRPr sz="1800" b="0"/>
            </a:pPr>
            <a:r>
              <a:rPr sz="4001" b="1"/>
              <a:t>Title Text</a:t>
            </a:r>
          </a:p>
        </p:txBody>
      </p:sp>
      <p:sp>
        <p:nvSpPr>
          <p:cNvPr id="34" name="Shape 34"/>
          <p:cNvSpPr>
            <a:spLocks noGrp="1"/>
          </p:cNvSpPr>
          <p:nvPr>
            <p:ph type="body" idx="1"/>
          </p:nvPr>
        </p:nvSpPr>
        <p:spPr>
          <a:xfrm>
            <a:off x="1693385" y="5029200"/>
            <a:ext cx="13953493" cy="3462486"/>
          </a:xfrm>
          <a:prstGeom prst="rect">
            <a:avLst/>
          </a:prstGeom>
        </p:spPr>
        <p:txBody>
          <a:bodyPr anchor="t"/>
          <a:lstStyle>
            <a:lvl1pPr marL="0" indent="0" defTabSz="457223">
              <a:spcBef>
                <a:spcPts val="2400"/>
              </a:spcBef>
              <a:buSzTx/>
              <a:buNone/>
              <a:defRPr sz="2900">
                <a:latin typeface="Arial"/>
                <a:ea typeface="Arial"/>
                <a:cs typeface="Arial"/>
                <a:sym typeface="Helvetica Neue Light"/>
              </a:defRPr>
            </a:lvl1pPr>
            <a:lvl2pPr marL="0" indent="228611" defTabSz="457223">
              <a:spcBef>
                <a:spcPts val="2400"/>
              </a:spcBef>
              <a:buSzTx/>
              <a:buNone/>
              <a:defRPr sz="2900">
                <a:latin typeface="Arial"/>
                <a:ea typeface="Arial"/>
                <a:cs typeface="Arial"/>
                <a:sym typeface="Helvetica Neue Light"/>
              </a:defRPr>
            </a:lvl2pPr>
            <a:lvl3pPr marL="0" indent="457223" defTabSz="457223">
              <a:spcBef>
                <a:spcPts val="2400"/>
              </a:spcBef>
              <a:buSzTx/>
              <a:buNone/>
              <a:defRPr sz="2900">
                <a:latin typeface="Arial"/>
                <a:ea typeface="Arial"/>
                <a:cs typeface="Arial"/>
                <a:sym typeface="Helvetica Neue Light"/>
              </a:defRPr>
            </a:lvl3pPr>
            <a:lvl4pPr marL="0" indent="685835" defTabSz="457223">
              <a:spcBef>
                <a:spcPts val="2400"/>
              </a:spcBef>
              <a:buSzTx/>
              <a:buNone/>
              <a:defRPr sz="2900">
                <a:latin typeface="Arial"/>
                <a:ea typeface="Arial"/>
                <a:cs typeface="Arial"/>
                <a:sym typeface="Helvetica Neue Light"/>
              </a:defRPr>
            </a:lvl4pPr>
            <a:lvl5pPr marL="0" indent="914446" defTabSz="457223">
              <a:spcBef>
                <a:spcPts val="2400"/>
              </a:spcBef>
              <a:buSzTx/>
              <a:buNone/>
              <a:defRPr sz="2900">
                <a:latin typeface="Arial"/>
                <a:ea typeface="Arial"/>
                <a:cs typeface="Arial"/>
                <a:sym typeface="Helvetica Neue Light"/>
              </a:defRPr>
            </a:lvl5pPr>
          </a:lstStyle>
          <a:p>
            <a:pPr lvl="0">
              <a:defRPr sz="1800"/>
            </a:pPr>
            <a:r>
              <a:rPr sz="2900" dirty="0"/>
              <a:t>Body Level One</a:t>
            </a:r>
          </a:p>
          <a:p>
            <a:pPr lvl="1">
              <a:defRPr sz="1800"/>
            </a:pPr>
            <a:r>
              <a:rPr sz="2900" dirty="0"/>
              <a:t>Body Level Two</a:t>
            </a:r>
          </a:p>
          <a:p>
            <a:pPr lvl="2">
              <a:defRPr sz="1800"/>
            </a:pPr>
            <a:r>
              <a:rPr sz="2900" dirty="0"/>
              <a:t>Body Level Three</a:t>
            </a:r>
          </a:p>
          <a:p>
            <a:pPr lvl="3">
              <a:defRPr sz="1800"/>
            </a:pPr>
            <a:r>
              <a:rPr sz="2900" dirty="0"/>
              <a:t>Body Level Four</a:t>
            </a:r>
          </a:p>
          <a:p>
            <a:pPr lvl="4">
              <a:defRPr sz="1800"/>
            </a:pPr>
            <a:r>
              <a:rPr sz="2900" dirty="0"/>
              <a:t>Body Level Five</a:t>
            </a:r>
          </a:p>
        </p:txBody>
      </p:sp>
      <p:sp>
        <p:nvSpPr>
          <p:cNvPr id="35" name="Shape 35"/>
          <p:cNvSpPr>
            <a:spLocks noGrp="1"/>
          </p:cNvSpPr>
          <p:nvPr>
            <p:ph type="sldNum" sz="quarter" idx="2"/>
          </p:nvPr>
        </p:nvSpPr>
        <p:spPr>
          <a:xfrm>
            <a:off x="145208" y="9321554"/>
            <a:ext cx="474420" cy="381001"/>
          </a:xfrm>
          <a:prstGeom prst="rect">
            <a:avLst/>
          </a:prstGeom>
        </p:spPr>
        <p:txBody>
          <a:bodyPr wrap="square"/>
          <a:lstStyle>
            <a:lvl1pPr>
              <a:defRPr>
                <a:solidFill>
                  <a:srgbClr val="000000"/>
                </a:solidFill>
              </a:defRPr>
            </a:lvl1pPr>
          </a:lstStyle>
          <a:p>
            <a:pPr lvl="0"/>
            <a:fld id="{86CB4B4D-7CA3-9044-876B-883B54F8677D}" type="slidenum">
              <a:t>‹#›</a:t>
            </a:fld>
            <a:endParaRPr/>
          </a:p>
        </p:txBody>
      </p:sp>
    </p:spTree>
    <p:extLst>
      <p:ext uri="{BB962C8B-B14F-4D97-AF65-F5344CB8AC3E}">
        <p14:creationId xmlns:p14="http://schemas.microsoft.com/office/powerpoint/2010/main" val="407735884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b="0"/>
            </a:pPr>
            <a:r>
              <a:rPr sz="4001" b="1"/>
              <a:t>Title Text</a:t>
            </a:r>
          </a:p>
        </p:txBody>
      </p:sp>
      <p:sp>
        <p:nvSpPr>
          <p:cNvPr id="21" name="Shape 21"/>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b="0"/>
            </a:pPr>
            <a:r>
              <a:rPr sz="4001" b="1"/>
              <a:t>Title Text</a:t>
            </a:r>
          </a:p>
        </p:txBody>
      </p:sp>
      <p:sp>
        <p:nvSpPr>
          <p:cNvPr id="25" name="Shape 25"/>
          <p:cNvSpPr>
            <a:spLocks noGrp="1"/>
          </p:cNvSpPr>
          <p:nvPr>
            <p:ph type="body" idx="1"/>
          </p:nvPr>
        </p:nvSpPr>
        <p:spPr>
          <a:xfrm>
            <a:off x="1270039" y="2603500"/>
            <a:ext cx="7112217" cy="6286500"/>
          </a:xfrm>
          <a:prstGeom prst="rect">
            <a:avLst/>
          </a:prstGeom>
        </p:spPr>
        <p:txBody>
          <a:bodyPr/>
          <a:lstStyle>
            <a:lvl1pPr marL="342917" indent="-342917">
              <a:spcBef>
                <a:spcPts val="3200"/>
              </a:spcBef>
              <a:defRPr sz="2801"/>
            </a:lvl1pPr>
            <a:lvl2pPr marL="685835" indent="-342917">
              <a:spcBef>
                <a:spcPts val="3200"/>
              </a:spcBef>
              <a:defRPr sz="2801"/>
            </a:lvl2pPr>
            <a:lvl3pPr marL="1028752" indent="-342917">
              <a:spcBef>
                <a:spcPts val="3200"/>
              </a:spcBef>
              <a:defRPr sz="2801"/>
            </a:lvl3pPr>
            <a:lvl4pPr marL="1371668" indent="-342917">
              <a:spcBef>
                <a:spcPts val="3200"/>
              </a:spcBef>
              <a:defRPr sz="2801"/>
            </a:lvl4pPr>
            <a:lvl5pPr marL="1714586" indent="-342917">
              <a:spcBef>
                <a:spcPts val="3200"/>
              </a:spcBef>
              <a:defRPr sz="2801"/>
            </a:lvl5pPr>
          </a:lstStyle>
          <a:p>
            <a:pPr lvl="0">
              <a:defRPr sz="1800"/>
            </a:pPr>
            <a:r>
              <a:rPr sz="2801"/>
              <a:t>Body Level One</a:t>
            </a:r>
          </a:p>
          <a:p>
            <a:pPr lvl="1">
              <a:defRPr sz="1800"/>
            </a:pPr>
            <a:r>
              <a:rPr sz="2801"/>
              <a:t>Body Level Two</a:t>
            </a:r>
          </a:p>
          <a:p>
            <a:pPr lvl="2">
              <a:defRPr sz="1800"/>
            </a:pPr>
            <a:r>
              <a:rPr sz="2801"/>
              <a:t>Body Level Three</a:t>
            </a:r>
          </a:p>
          <a:p>
            <a:pPr lvl="3">
              <a:defRPr sz="1800"/>
            </a:pPr>
            <a:r>
              <a:rPr sz="2801"/>
              <a:t>Body Level Four</a:t>
            </a:r>
          </a:p>
          <a:p>
            <a:pPr lvl="4">
              <a:defRPr sz="1800"/>
            </a:pPr>
            <a:r>
              <a:rPr sz="2801"/>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1270039" y="1270000"/>
            <a:ext cx="14800185"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39" y="444500"/>
            <a:ext cx="14800185"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b="0"/>
            </a:pPr>
            <a:r>
              <a:rPr sz="4001" b="1" dirty="0"/>
              <a:t>Title Text</a:t>
            </a:r>
          </a:p>
        </p:txBody>
      </p:sp>
      <p:sp>
        <p:nvSpPr>
          <p:cNvPr id="3" name="Shape 3"/>
          <p:cNvSpPr>
            <a:spLocks noGrp="1"/>
          </p:cNvSpPr>
          <p:nvPr>
            <p:ph type="body" idx="1"/>
          </p:nvPr>
        </p:nvSpPr>
        <p:spPr>
          <a:xfrm>
            <a:off x="1270039" y="2603500"/>
            <a:ext cx="14800185"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dirty="0"/>
              <a:t>Body Level One</a:t>
            </a:r>
          </a:p>
          <a:p>
            <a:pPr lvl="1">
              <a:defRPr sz="1800"/>
            </a:pPr>
            <a:r>
              <a:rPr sz="3600" dirty="0"/>
              <a:t>Body Level Two</a:t>
            </a:r>
          </a:p>
          <a:p>
            <a:pPr lvl="2">
              <a:defRPr sz="1800"/>
            </a:pPr>
            <a:r>
              <a:rPr sz="3600" dirty="0"/>
              <a:t>Body Level Three</a:t>
            </a:r>
          </a:p>
          <a:p>
            <a:pPr lvl="3">
              <a:defRPr sz="1800"/>
            </a:pPr>
            <a:r>
              <a:rPr sz="3600" dirty="0"/>
              <a:t>Body Level Four</a:t>
            </a:r>
          </a:p>
          <a:p>
            <a:pPr lvl="4">
              <a:defRPr sz="1800"/>
            </a:pPr>
            <a:r>
              <a:rPr sz="3600" dirty="0"/>
              <a:t>Body Level Five</a:t>
            </a:r>
          </a:p>
        </p:txBody>
      </p:sp>
      <p:sp>
        <p:nvSpPr>
          <p:cNvPr id="4" name="Shape 4"/>
          <p:cNvSpPr>
            <a:spLocks noGrp="1"/>
          </p:cNvSpPr>
          <p:nvPr>
            <p:ph type="sldNum" sz="quarter" idx="2"/>
          </p:nvPr>
        </p:nvSpPr>
        <p:spPr>
          <a:xfrm>
            <a:off x="206491" y="9340354"/>
            <a:ext cx="282129" cy="276999"/>
          </a:xfrm>
          <a:prstGeom prst="rect">
            <a:avLst/>
          </a:prstGeom>
          <a:ln w="12700">
            <a:miter lim="400000"/>
          </a:ln>
        </p:spPr>
        <p:txBody>
          <a:bodyPr wrap="none" lIns="0" tIns="0" rIns="0" bIns="0">
            <a:spAutoFit/>
          </a:bodyPr>
          <a:lstStyle>
            <a:lvl1pPr>
              <a:defRPr sz="1800">
                <a:solidFill>
                  <a:srgbClr val="A6AAA9"/>
                </a:solidFill>
                <a:latin typeface="Arial"/>
                <a:ea typeface="Arial"/>
                <a:cs typeface="Arial"/>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1" r:id="rId10"/>
    <p:sldLayoutId id="2147483662" r:id="rId11"/>
  </p:sldLayoutIdLst>
  <p:transition spd="med"/>
  <p:txStyles>
    <p:titleStyle>
      <a:lvl1pPr defTabSz="584229">
        <a:defRPr sz="4001" b="1" i="0">
          <a:latin typeface="Helvetica Light"/>
          <a:ea typeface="Arial"/>
          <a:cs typeface="Arial"/>
          <a:sym typeface="Helvetica Neue"/>
        </a:defRPr>
      </a:lvl1pPr>
      <a:lvl2pPr indent="228611" defTabSz="584229">
        <a:defRPr sz="4001" b="1">
          <a:latin typeface="+mj-lt"/>
          <a:ea typeface="+mj-ea"/>
          <a:cs typeface="+mj-cs"/>
          <a:sym typeface="Helvetica Neue"/>
        </a:defRPr>
      </a:lvl2pPr>
      <a:lvl3pPr indent="457223" defTabSz="584229">
        <a:defRPr sz="4001" b="1">
          <a:latin typeface="+mj-lt"/>
          <a:ea typeface="+mj-ea"/>
          <a:cs typeface="+mj-cs"/>
          <a:sym typeface="Helvetica Neue"/>
        </a:defRPr>
      </a:lvl3pPr>
      <a:lvl4pPr indent="685835" defTabSz="584229">
        <a:defRPr sz="4001" b="1">
          <a:latin typeface="+mj-lt"/>
          <a:ea typeface="+mj-ea"/>
          <a:cs typeface="+mj-cs"/>
          <a:sym typeface="Helvetica Neue"/>
        </a:defRPr>
      </a:lvl4pPr>
      <a:lvl5pPr indent="914446" defTabSz="584229">
        <a:defRPr sz="4001" b="1">
          <a:latin typeface="+mj-lt"/>
          <a:ea typeface="+mj-ea"/>
          <a:cs typeface="+mj-cs"/>
          <a:sym typeface="Helvetica Neue"/>
        </a:defRPr>
      </a:lvl5pPr>
      <a:lvl6pPr indent="1143057" defTabSz="584229">
        <a:defRPr sz="4001" b="1">
          <a:latin typeface="+mj-lt"/>
          <a:ea typeface="+mj-ea"/>
          <a:cs typeface="+mj-cs"/>
          <a:sym typeface="Helvetica Neue"/>
        </a:defRPr>
      </a:lvl6pPr>
      <a:lvl7pPr indent="1371668" defTabSz="584229">
        <a:defRPr sz="4001" b="1">
          <a:latin typeface="+mj-lt"/>
          <a:ea typeface="+mj-ea"/>
          <a:cs typeface="+mj-cs"/>
          <a:sym typeface="Helvetica Neue"/>
        </a:defRPr>
      </a:lvl7pPr>
      <a:lvl8pPr indent="1600280" defTabSz="584229">
        <a:defRPr sz="4001" b="1">
          <a:latin typeface="+mj-lt"/>
          <a:ea typeface="+mj-ea"/>
          <a:cs typeface="+mj-cs"/>
          <a:sym typeface="Helvetica Neue"/>
        </a:defRPr>
      </a:lvl8pPr>
      <a:lvl9pPr indent="1828892" defTabSz="584229">
        <a:defRPr sz="4001" b="1">
          <a:latin typeface="+mj-lt"/>
          <a:ea typeface="+mj-ea"/>
          <a:cs typeface="+mj-cs"/>
          <a:sym typeface="Helvetica Neue"/>
        </a:defRPr>
      </a:lvl9pPr>
    </p:titleStyle>
    <p:bodyStyle>
      <a:lvl1pPr marL="444522" indent="-444522" defTabSz="584229">
        <a:spcBef>
          <a:spcPts val="4200"/>
        </a:spcBef>
        <a:buSzPct val="75000"/>
        <a:buChar char="•"/>
        <a:defRPr sz="3600">
          <a:latin typeface="Helvetica Light"/>
          <a:ea typeface="Arial"/>
          <a:cs typeface="Arial"/>
          <a:sym typeface="Helvetica Light"/>
        </a:defRPr>
      </a:lvl1pPr>
      <a:lvl2pPr marL="889045" indent="-444522" defTabSz="584229">
        <a:spcBef>
          <a:spcPts val="4200"/>
        </a:spcBef>
        <a:buSzPct val="75000"/>
        <a:buChar char="•"/>
        <a:defRPr sz="3600">
          <a:latin typeface="Helvetica Light"/>
          <a:ea typeface="Arial"/>
          <a:cs typeface="Arial"/>
          <a:sym typeface="Helvetica Light"/>
        </a:defRPr>
      </a:lvl2pPr>
      <a:lvl3pPr marL="1333567" indent="-444522" defTabSz="584229">
        <a:spcBef>
          <a:spcPts val="4200"/>
        </a:spcBef>
        <a:buSzPct val="75000"/>
        <a:buChar char="•"/>
        <a:defRPr sz="3600">
          <a:latin typeface="Helvetica Light"/>
          <a:ea typeface="Arial"/>
          <a:cs typeface="Arial"/>
          <a:sym typeface="Helvetica Light"/>
        </a:defRPr>
      </a:lvl3pPr>
      <a:lvl4pPr marL="1778089" indent="-444522" defTabSz="584229">
        <a:spcBef>
          <a:spcPts val="4200"/>
        </a:spcBef>
        <a:buSzPct val="75000"/>
        <a:buChar char="•"/>
        <a:defRPr sz="3600">
          <a:latin typeface="Helvetica Light"/>
          <a:ea typeface="Arial"/>
          <a:cs typeface="Arial"/>
          <a:sym typeface="Helvetica Light"/>
        </a:defRPr>
      </a:lvl4pPr>
      <a:lvl5pPr marL="2222612" indent="-444522" defTabSz="584229">
        <a:spcBef>
          <a:spcPts val="4200"/>
        </a:spcBef>
        <a:buSzPct val="75000"/>
        <a:buChar char="•"/>
        <a:defRPr sz="3600">
          <a:latin typeface="Helvetica Light"/>
          <a:ea typeface="Arial"/>
          <a:cs typeface="Arial"/>
          <a:sym typeface="Helvetica Light"/>
        </a:defRPr>
      </a:lvl5pPr>
      <a:lvl6pPr marL="2667134" indent="-444522" defTabSz="584229">
        <a:spcBef>
          <a:spcPts val="4200"/>
        </a:spcBef>
        <a:buSzPct val="75000"/>
        <a:buChar char="•"/>
        <a:defRPr sz="3600">
          <a:latin typeface="+mn-lt"/>
          <a:ea typeface="+mn-ea"/>
          <a:cs typeface="+mn-cs"/>
          <a:sym typeface="Helvetica Light"/>
        </a:defRPr>
      </a:lvl6pPr>
      <a:lvl7pPr marL="3111656" indent="-444522" defTabSz="584229">
        <a:spcBef>
          <a:spcPts val="4200"/>
        </a:spcBef>
        <a:buSzPct val="75000"/>
        <a:buChar char="•"/>
        <a:defRPr sz="3600">
          <a:latin typeface="+mn-lt"/>
          <a:ea typeface="+mn-ea"/>
          <a:cs typeface="+mn-cs"/>
          <a:sym typeface="Helvetica Light"/>
        </a:defRPr>
      </a:lvl7pPr>
      <a:lvl8pPr marL="3556178" indent="-444522" defTabSz="584229">
        <a:spcBef>
          <a:spcPts val="4200"/>
        </a:spcBef>
        <a:buSzPct val="75000"/>
        <a:buChar char="•"/>
        <a:defRPr sz="3600">
          <a:latin typeface="+mn-lt"/>
          <a:ea typeface="+mn-ea"/>
          <a:cs typeface="+mn-cs"/>
          <a:sym typeface="Helvetica Light"/>
        </a:defRPr>
      </a:lvl8pPr>
      <a:lvl9pPr marL="4000700" indent="-444522" defTabSz="584229">
        <a:spcBef>
          <a:spcPts val="4200"/>
        </a:spcBef>
        <a:buSzPct val="75000"/>
        <a:buChar char="•"/>
        <a:defRPr sz="3600">
          <a:latin typeface="+mn-lt"/>
          <a:ea typeface="+mn-ea"/>
          <a:cs typeface="+mn-cs"/>
          <a:sym typeface="Helvetica Light"/>
        </a:defRPr>
      </a:lvl9pPr>
    </p:bodyStyle>
    <p:otherStyle>
      <a:lvl1pPr algn="ctr" defTabSz="584229">
        <a:defRPr>
          <a:solidFill>
            <a:schemeClr val="tx1"/>
          </a:solidFill>
          <a:latin typeface="+mn-lt"/>
          <a:ea typeface="+mn-ea"/>
          <a:cs typeface="+mn-cs"/>
          <a:sym typeface="Helvetica Light"/>
        </a:defRPr>
      </a:lvl1pPr>
      <a:lvl2pPr indent="228611" algn="ctr" defTabSz="584229">
        <a:defRPr>
          <a:solidFill>
            <a:schemeClr val="tx1"/>
          </a:solidFill>
          <a:latin typeface="+mn-lt"/>
          <a:ea typeface="+mn-ea"/>
          <a:cs typeface="+mn-cs"/>
          <a:sym typeface="Helvetica Light"/>
        </a:defRPr>
      </a:lvl2pPr>
      <a:lvl3pPr indent="457223" algn="ctr" defTabSz="584229">
        <a:defRPr>
          <a:solidFill>
            <a:schemeClr val="tx1"/>
          </a:solidFill>
          <a:latin typeface="+mn-lt"/>
          <a:ea typeface="+mn-ea"/>
          <a:cs typeface="+mn-cs"/>
          <a:sym typeface="Helvetica Light"/>
        </a:defRPr>
      </a:lvl3pPr>
      <a:lvl4pPr indent="685835" algn="ctr" defTabSz="584229">
        <a:defRPr>
          <a:solidFill>
            <a:schemeClr val="tx1"/>
          </a:solidFill>
          <a:latin typeface="+mn-lt"/>
          <a:ea typeface="+mn-ea"/>
          <a:cs typeface="+mn-cs"/>
          <a:sym typeface="Helvetica Light"/>
        </a:defRPr>
      </a:lvl4pPr>
      <a:lvl5pPr indent="914446" algn="ctr" defTabSz="584229">
        <a:defRPr>
          <a:solidFill>
            <a:schemeClr val="tx1"/>
          </a:solidFill>
          <a:latin typeface="+mn-lt"/>
          <a:ea typeface="+mn-ea"/>
          <a:cs typeface="+mn-cs"/>
          <a:sym typeface="Helvetica Light"/>
        </a:defRPr>
      </a:lvl5pPr>
      <a:lvl6pPr indent="1143057" algn="ctr" defTabSz="584229">
        <a:defRPr>
          <a:solidFill>
            <a:schemeClr val="tx1"/>
          </a:solidFill>
          <a:latin typeface="+mn-lt"/>
          <a:ea typeface="+mn-ea"/>
          <a:cs typeface="+mn-cs"/>
          <a:sym typeface="Helvetica Light"/>
        </a:defRPr>
      </a:lvl6pPr>
      <a:lvl7pPr indent="1371668" algn="ctr" defTabSz="584229">
        <a:defRPr>
          <a:solidFill>
            <a:schemeClr val="tx1"/>
          </a:solidFill>
          <a:latin typeface="+mn-lt"/>
          <a:ea typeface="+mn-ea"/>
          <a:cs typeface="+mn-cs"/>
          <a:sym typeface="Helvetica Light"/>
        </a:defRPr>
      </a:lvl7pPr>
      <a:lvl8pPr indent="1600280" algn="ctr" defTabSz="584229">
        <a:defRPr>
          <a:solidFill>
            <a:schemeClr val="tx1"/>
          </a:solidFill>
          <a:latin typeface="+mn-lt"/>
          <a:ea typeface="+mn-ea"/>
          <a:cs typeface="+mn-cs"/>
          <a:sym typeface="Helvetica Light"/>
        </a:defRPr>
      </a:lvl8pPr>
      <a:lvl9pPr indent="1828892" algn="ctr" defTabSz="584229">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4298" y="1145105"/>
            <a:ext cx="7568089" cy="206235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9386728" y="1289609"/>
            <a:ext cx="6936105" cy="2302297"/>
          </a:xfrm>
          <a:prstGeom prst="rect">
            <a:avLst/>
          </a:prstGeom>
        </p:spPr>
        <p:txBody>
          <a:bodyPr vert="horz" lIns="0" tIns="0" rIns="0" bIns="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98561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7" r:id="rId21"/>
    <p:sldLayoutId id="2147483688" r:id="rId22"/>
    <p:sldLayoutId id="2147483689" r:id="rId23"/>
    <p:sldLayoutId id="2147483690" r:id="rId24"/>
    <p:sldLayoutId id="2147483691" r:id="rId25"/>
    <p:sldLayoutId id="2147483701" r:id="rId26"/>
  </p:sldLayoutIdLst>
  <p:txStyles>
    <p:titleStyle>
      <a:lvl1pPr algn="l" defTabSz="1456529" rtl="0" eaLnBrk="1" latinLnBrk="0" hangingPunct="1">
        <a:spcBef>
          <a:spcPct val="0"/>
        </a:spcBef>
        <a:buNone/>
        <a:defRPr sz="6701" kern="1200" baseline="0">
          <a:solidFill>
            <a:srgbClr val="FFFFFF"/>
          </a:solidFill>
          <a:latin typeface="+mj-lt"/>
          <a:ea typeface="+mj-ea"/>
          <a:cs typeface="+mj-cs"/>
        </a:defRPr>
      </a:lvl1pPr>
    </p:titleStyle>
    <p:bodyStyle>
      <a:lvl1pPr marL="455166" indent="-455166" algn="l" defTabSz="1456529" rtl="0" eaLnBrk="1" latinLnBrk="0" hangingPunct="1">
        <a:spcBef>
          <a:spcPct val="20000"/>
        </a:spcBef>
        <a:buFont typeface="Arial" panose="020B0604020202020204" pitchFamily="34" charset="0"/>
        <a:buChar char="–"/>
        <a:defRPr sz="3200" kern="1200" baseline="0">
          <a:solidFill>
            <a:srgbClr val="FFFFFF"/>
          </a:solidFill>
          <a:latin typeface="+mn-lt"/>
          <a:ea typeface="+mn-ea"/>
          <a:cs typeface="+mn-cs"/>
        </a:defRPr>
      </a:lvl1pPr>
      <a:lvl2pPr marL="993779" indent="-439993" algn="l" defTabSz="1456529" rtl="0" eaLnBrk="1" latinLnBrk="0" hangingPunct="1">
        <a:spcBef>
          <a:spcPct val="20000"/>
        </a:spcBef>
        <a:buFont typeface="Arial" panose="020B0604020202020204" pitchFamily="34" charset="0"/>
        <a:buChar char="•"/>
        <a:defRPr sz="2900" kern="1200" baseline="0">
          <a:solidFill>
            <a:srgbClr val="FFFFFF"/>
          </a:solidFill>
          <a:latin typeface="+mn-lt"/>
          <a:ea typeface="+mn-ea"/>
          <a:cs typeface="+mn-cs"/>
        </a:defRPr>
      </a:lvl2pPr>
      <a:lvl3pPr marL="1456529" indent="-462752" algn="l" defTabSz="1456529" rtl="0" eaLnBrk="1" latinLnBrk="0" hangingPunct="1">
        <a:spcBef>
          <a:spcPct val="20000"/>
        </a:spcBef>
        <a:buFont typeface="Arial" panose="020B0604020202020204" pitchFamily="34" charset="0"/>
        <a:buChar char="–"/>
        <a:defRPr sz="2501" kern="1200" baseline="0">
          <a:solidFill>
            <a:srgbClr val="FFFFFF"/>
          </a:solidFill>
          <a:latin typeface="+mn-lt"/>
          <a:ea typeface="+mn-ea"/>
          <a:cs typeface="+mn-cs"/>
        </a:defRPr>
      </a:lvl3pPr>
      <a:lvl4pPr marL="1825719" indent="-369190" algn="l" defTabSz="1456529" rtl="0" eaLnBrk="1" latinLnBrk="0" hangingPunct="1">
        <a:spcBef>
          <a:spcPct val="20000"/>
        </a:spcBef>
        <a:buFont typeface="Arial" panose="020B0604020202020204" pitchFamily="34" charset="0"/>
        <a:buChar char="–"/>
        <a:defRPr sz="2200" kern="1200" baseline="0">
          <a:solidFill>
            <a:srgbClr val="FFFFFF"/>
          </a:solidFill>
          <a:latin typeface="+mn-lt"/>
          <a:ea typeface="+mn-ea"/>
          <a:cs typeface="+mn-cs"/>
        </a:defRPr>
      </a:lvl4pPr>
      <a:lvl5pPr marL="2197438" indent="-371720" algn="l" defTabSz="1456529" rtl="0" eaLnBrk="1" latinLnBrk="0" hangingPunct="1">
        <a:spcBef>
          <a:spcPct val="20000"/>
        </a:spcBef>
        <a:buFont typeface="Arial" panose="020B0604020202020204" pitchFamily="34" charset="0"/>
        <a:buChar char="»"/>
        <a:defRPr sz="2200" kern="1200" baseline="0">
          <a:solidFill>
            <a:srgbClr val="FFFFFF"/>
          </a:solidFill>
          <a:latin typeface="+mn-lt"/>
          <a:ea typeface="+mn-ea"/>
          <a:cs typeface="+mn-cs"/>
        </a:defRPr>
      </a:lvl5pPr>
      <a:lvl6pPr marL="4005455" indent="-364133" algn="l" defTabSz="14565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33720" indent="-364133" algn="l" defTabSz="14565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61984" indent="-364133" algn="l" defTabSz="14565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90249" indent="-364133" algn="l" defTabSz="145652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6529" rtl="0" eaLnBrk="1" latinLnBrk="0" hangingPunct="1">
        <a:defRPr sz="2900" kern="1200">
          <a:solidFill>
            <a:schemeClr val="tx1"/>
          </a:solidFill>
          <a:latin typeface="+mn-lt"/>
          <a:ea typeface="+mn-ea"/>
          <a:cs typeface="+mn-cs"/>
        </a:defRPr>
      </a:lvl1pPr>
      <a:lvl2pPr marL="728264" algn="l" defTabSz="1456529" rtl="0" eaLnBrk="1" latinLnBrk="0" hangingPunct="1">
        <a:defRPr sz="2900" kern="1200">
          <a:solidFill>
            <a:schemeClr val="tx1"/>
          </a:solidFill>
          <a:latin typeface="+mn-lt"/>
          <a:ea typeface="+mn-ea"/>
          <a:cs typeface="+mn-cs"/>
        </a:defRPr>
      </a:lvl2pPr>
      <a:lvl3pPr marL="1456529" algn="l" defTabSz="1456529" rtl="0" eaLnBrk="1" latinLnBrk="0" hangingPunct="1">
        <a:defRPr sz="2900" kern="1200">
          <a:solidFill>
            <a:schemeClr val="tx1"/>
          </a:solidFill>
          <a:latin typeface="+mn-lt"/>
          <a:ea typeface="+mn-ea"/>
          <a:cs typeface="+mn-cs"/>
        </a:defRPr>
      </a:lvl3pPr>
      <a:lvl4pPr marL="2184794" algn="l" defTabSz="1456529" rtl="0" eaLnBrk="1" latinLnBrk="0" hangingPunct="1">
        <a:defRPr sz="2900" kern="1200">
          <a:solidFill>
            <a:schemeClr val="tx1"/>
          </a:solidFill>
          <a:latin typeface="+mn-lt"/>
          <a:ea typeface="+mn-ea"/>
          <a:cs typeface="+mn-cs"/>
        </a:defRPr>
      </a:lvl4pPr>
      <a:lvl5pPr marL="2913059" algn="l" defTabSz="1456529" rtl="0" eaLnBrk="1" latinLnBrk="0" hangingPunct="1">
        <a:defRPr sz="2900" kern="1200">
          <a:solidFill>
            <a:schemeClr val="tx1"/>
          </a:solidFill>
          <a:latin typeface="+mn-lt"/>
          <a:ea typeface="+mn-ea"/>
          <a:cs typeface="+mn-cs"/>
        </a:defRPr>
      </a:lvl5pPr>
      <a:lvl6pPr marL="3641323" algn="l" defTabSz="1456529" rtl="0" eaLnBrk="1" latinLnBrk="0" hangingPunct="1">
        <a:defRPr sz="2900" kern="1200">
          <a:solidFill>
            <a:schemeClr val="tx1"/>
          </a:solidFill>
          <a:latin typeface="+mn-lt"/>
          <a:ea typeface="+mn-ea"/>
          <a:cs typeface="+mn-cs"/>
        </a:defRPr>
      </a:lvl6pPr>
      <a:lvl7pPr marL="4369588" algn="l" defTabSz="1456529" rtl="0" eaLnBrk="1" latinLnBrk="0" hangingPunct="1">
        <a:defRPr sz="2900" kern="1200">
          <a:solidFill>
            <a:schemeClr val="tx1"/>
          </a:solidFill>
          <a:latin typeface="+mn-lt"/>
          <a:ea typeface="+mn-ea"/>
          <a:cs typeface="+mn-cs"/>
        </a:defRPr>
      </a:lvl7pPr>
      <a:lvl8pPr marL="5097852" algn="l" defTabSz="1456529" rtl="0" eaLnBrk="1" latinLnBrk="0" hangingPunct="1">
        <a:defRPr sz="2900" kern="1200">
          <a:solidFill>
            <a:schemeClr val="tx1"/>
          </a:solidFill>
          <a:latin typeface="+mn-lt"/>
          <a:ea typeface="+mn-ea"/>
          <a:cs typeface="+mn-cs"/>
        </a:defRPr>
      </a:lvl8pPr>
      <a:lvl9pPr marL="5826116" algn="l" defTabSz="1456529"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hyperlink" Target="http://ideone.com/ekKP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ideone.com/ekKPml" TargetMode="External"/><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15.xml"/><Relationship Id="rId16"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3.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7.xml"/><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43D"/>
        </a:solidFill>
        <a:effectLst/>
      </p:bgPr>
    </p:bg>
    <p:spTree>
      <p:nvGrpSpPr>
        <p:cNvPr id="1" name=""/>
        <p:cNvGrpSpPr/>
        <p:nvPr/>
      </p:nvGrpSpPr>
      <p:grpSpPr>
        <a:xfrm>
          <a:off x="0" y="0"/>
          <a:ext cx="0" cy="0"/>
          <a:chOff x="0" y="0"/>
          <a:chExt cx="0" cy="0"/>
        </a:xfrm>
      </p:grpSpPr>
      <p:pic>
        <p:nvPicPr>
          <p:cNvPr id="43" name="droppedImage.pdf"/>
          <p:cNvPicPr/>
          <p:nvPr/>
        </p:nvPicPr>
        <p:blipFill>
          <a:blip r:embed="rId3">
            <a:extLst/>
          </a:blip>
          <a:stretch>
            <a:fillRect/>
          </a:stretch>
        </p:blipFill>
        <p:spPr>
          <a:xfrm>
            <a:off x="13872695" y="9096931"/>
            <a:ext cx="875705" cy="344028"/>
          </a:xfrm>
          <a:prstGeom prst="rect">
            <a:avLst/>
          </a:prstGeom>
          <a:ln w="12700">
            <a:miter lim="400000"/>
          </a:ln>
        </p:spPr>
      </p:pic>
      <p:sp>
        <p:nvSpPr>
          <p:cNvPr id="44" name="Shape 44"/>
          <p:cNvSpPr/>
          <p:nvPr/>
        </p:nvSpPr>
        <p:spPr>
          <a:xfrm>
            <a:off x="7460975" y="3917483"/>
            <a:ext cx="12914250" cy="1908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l">
              <a:defRPr sz="1800"/>
            </a:pPr>
            <a:r>
              <a:rPr lang="pl-PL" sz="4800" b="1" dirty="0">
                <a:solidFill>
                  <a:srgbClr val="1CAED1"/>
                </a:solidFill>
                <a:latin typeface="Arial"/>
                <a:ea typeface="Arial"/>
                <a:cs typeface="Arial"/>
                <a:sym typeface="Helvetica Neue Bold for IBM"/>
              </a:rPr>
              <a:t>CESTAC Method</a:t>
            </a:r>
            <a:endParaRPr lang="pl-PL" sz="4800" b="1" dirty="0">
              <a:solidFill>
                <a:srgbClr val="FFFFFF"/>
              </a:solidFill>
              <a:latin typeface="Arial"/>
              <a:ea typeface="Arial"/>
              <a:cs typeface="Arial"/>
              <a:sym typeface="Helvetica Neue"/>
            </a:endParaRPr>
          </a:p>
          <a:p>
            <a:pPr algn="l" rtl="0">
              <a:defRPr sz="1800"/>
            </a:pPr>
            <a:r>
              <a:rPr lang="en-US" sz="2800" dirty="0">
                <a:solidFill>
                  <a:srgbClr val="FFFFFF"/>
                </a:solidFill>
                <a:latin typeface="Arial"/>
                <a:cs typeface="Arial"/>
              </a:rPr>
              <a:t>Controlling the propagation of numerical calculation errors</a:t>
            </a:r>
          </a:p>
          <a:p>
            <a:pPr lvl="0" algn="l">
              <a:defRPr sz="1800"/>
            </a:pPr>
            <a:endParaRPr lang="pl-PL" sz="4800" dirty="0">
              <a:solidFill>
                <a:srgbClr val="FFFFFF"/>
              </a:solidFill>
              <a:latin typeface="Arial"/>
              <a:ea typeface="Arial"/>
              <a:cs typeface="Arial"/>
              <a:sym typeface="Helvetica Neue"/>
            </a:endParaRPr>
          </a:p>
        </p:txBody>
      </p:sp>
      <p:sp>
        <p:nvSpPr>
          <p:cNvPr id="3" name="TextBox 2"/>
          <p:cNvSpPr txBox="1"/>
          <p:nvPr/>
        </p:nvSpPr>
        <p:spPr>
          <a:xfrm>
            <a:off x="12952110" y="7293269"/>
            <a:ext cx="6831704"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29" rtl="0" latinLnBrk="1" hangingPunct="0"/>
            <a:r>
              <a:rPr lang="pl-PL" dirty="0">
                <a:solidFill>
                  <a:schemeClr val="bg1"/>
                </a:solidFill>
              </a:rPr>
              <a:t>Alexandre Quemy</a:t>
            </a:r>
            <a:endParaRPr lang="en-US" dirty="0">
              <a:solidFill>
                <a:schemeClr val="bg1"/>
              </a:solidFill>
            </a:endParaRPr>
          </a:p>
          <a:p>
            <a:pPr algn="l" defTabSz="584229" rtl="0" latinLnBrk="1" hangingPunct="0"/>
            <a:r>
              <a:rPr lang="pl-PL" dirty="0">
                <a:solidFill>
                  <a:schemeClr val="bg1"/>
                </a:solidFill>
              </a:rPr>
              <a:t>IBM Analytics</a:t>
            </a:r>
            <a:endParaRPr lang="en-US" dirty="0">
              <a:solidFill>
                <a:schemeClr val="bg1"/>
              </a:solidFill>
            </a:endParaRPr>
          </a:p>
        </p:txBody>
      </p:sp>
      <p:pic>
        <p:nvPicPr>
          <p:cNvPr id="2052" name="Picture 4" descr="https://www.smr.ch/products/b2000/glfem-3-larc04-glob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673" y="2238375"/>
            <a:ext cx="6204563" cy="5054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 name="Shape 440"/>
          <p:cNvSpPr/>
          <p:nvPr/>
        </p:nvSpPr>
        <p:spPr>
          <a:xfrm>
            <a:off x="1741297" y="3729537"/>
            <a:ext cx="13108366" cy="577081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l" rtl="0">
              <a:lnSpc>
                <a:spcPts val="9001"/>
              </a:lnSpc>
              <a:defRPr sz="1800"/>
            </a:pPr>
            <a:r>
              <a:rPr lang="pl-PL" sz="7200" b="1" dirty="0">
                <a:solidFill>
                  <a:srgbClr val="1CAED1"/>
                </a:solidFill>
                <a:latin typeface="Arial"/>
                <a:cs typeface="Arial"/>
                <a:sym typeface="Helvetica"/>
              </a:rPr>
              <a:t>The </a:t>
            </a:r>
            <a:r>
              <a:rPr lang="en-US" sz="7200" b="1" dirty="0">
                <a:solidFill>
                  <a:srgbClr val="1CAED1"/>
                </a:solidFill>
                <a:latin typeface="Arial"/>
                <a:cs typeface="Arial"/>
              </a:rPr>
              <a:t>various problems</a:t>
            </a:r>
            <a:r>
              <a:rPr lang="en-US" sz="7200" dirty="0">
                <a:solidFill>
                  <a:srgbClr val="FFFFFF"/>
                </a:solidFill>
                <a:latin typeface="Helvetica Light"/>
              </a:rPr>
              <a:t> of the numerical analysts</a:t>
            </a:r>
            <a:endParaRPr lang="pl-PL" sz="7200" dirty="0">
              <a:solidFill>
                <a:srgbClr val="FFFFFF"/>
              </a:solidFill>
              <a:latin typeface="Helvetica Light"/>
              <a:sym typeface="Helvetica"/>
            </a:endParaRPr>
          </a:p>
          <a:p>
            <a:pPr algn="l">
              <a:lnSpc>
                <a:spcPts val="9001"/>
              </a:lnSpc>
              <a:defRPr sz="1800"/>
            </a:pPr>
            <a:endParaRPr lang="pl-PL" sz="7200" dirty="0">
              <a:solidFill>
                <a:srgbClr val="FFFFFF"/>
              </a:solidFill>
              <a:latin typeface="Arial"/>
              <a:ea typeface="Arial"/>
              <a:cs typeface="Arial"/>
              <a:sym typeface="Helvetica Neue Bold for IBM"/>
            </a:endParaRPr>
          </a:p>
          <a:p>
            <a:pPr algn="l">
              <a:lnSpc>
                <a:spcPts val="9001"/>
              </a:lnSpc>
              <a:defRPr sz="1800"/>
            </a:pPr>
            <a:endParaRPr lang="pl-PL" sz="7200" dirty="0">
              <a:solidFill>
                <a:srgbClr val="FFFFFF"/>
              </a:solidFill>
              <a:latin typeface="Arial"/>
              <a:ea typeface="Arial"/>
              <a:cs typeface="Arial"/>
              <a:sym typeface="Helvetica Neue Bold for IBM"/>
            </a:endParaRPr>
          </a:p>
          <a:p>
            <a:pPr algn="l">
              <a:lnSpc>
                <a:spcPts val="9001"/>
              </a:lnSpc>
              <a:defRPr sz="1800"/>
            </a:pP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128671605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A pathological case</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782135" cy="4756523"/>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Aren’t you exagerating the importance of errors ?</a:t>
            </a:r>
            <a:br>
              <a:rPr lang="pl-PL" sz="3200" b="1" dirty="0">
                <a:solidFill>
                  <a:srgbClr val="5592DA"/>
                </a:solidFill>
                <a:ea typeface="Helvetica Neue Medium"/>
                <a:cs typeface="Helvetica Neue Medium"/>
                <a:sym typeface="Helvetica Neue Medium"/>
              </a:rPr>
            </a:br>
            <a:endParaRPr lang="pl-PL" sz="3200" b="1" dirty="0">
              <a:solidFill>
                <a:srgbClr val="5592DA"/>
              </a:solidFill>
              <a:ea typeface="Helvetica Neue Medium"/>
              <a:cs typeface="Helvetica Neue Medium"/>
              <a:sym typeface="Helvetica Neue Medium"/>
            </a:endParaRPr>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11268" name="Picture 4" descr="Résultat de recherche d'images pour &quot;nooooo gif&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112" y="2971440"/>
            <a:ext cx="10620183" cy="59859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ream1.gifsoup.com/view4/3813756/ariane-5-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46985" y="2439693"/>
            <a:ext cx="10487305" cy="786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67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par>
                          <p:cTn id="8" fill="hold">
                            <p:stCondLst>
                              <p:cond delay="500"/>
                            </p:stCondLst>
                            <p:childTnLst>
                              <p:par>
                                <p:cTn id="9" presetID="10" presetClass="exit" presetSubtype="0" fill="hold" nodeType="afterEffect">
                                  <p:stCondLst>
                                    <p:cond delay="8000"/>
                                  </p:stCondLst>
                                  <p:childTnLst>
                                    <p:animEffect transition="out" filter="fade">
                                      <p:cBhvr>
                                        <p:cTn id="10" dur="500"/>
                                        <p:tgtEl>
                                          <p:spTgt spid="1032"/>
                                        </p:tgtEl>
                                      </p:cBhvr>
                                    </p:animEffect>
                                    <p:set>
                                      <p:cBhvr>
                                        <p:cTn id="11" dur="1" fill="hold">
                                          <p:stCondLst>
                                            <p:cond delay="499"/>
                                          </p:stCondLst>
                                        </p:cTn>
                                        <p:tgtEl>
                                          <p:spTgt spid="1032"/>
                                        </p:tgtEl>
                                        <p:attrNameLst>
                                          <p:attrName>style.visibility</p:attrName>
                                        </p:attrNameLst>
                                      </p:cBhvr>
                                      <p:to>
                                        <p:strVal val="hidden"/>
                                      </p:to>
                                    </p:set>
                                  </p:childTnLst>
                                </p:cTn>
                              </p:par>
                            </p:childTnLst>
                          </p:cTn>
                        </p:par>
                        <p:par>
                          <p:cTn id="12" fill="hold">
                            <p:stCondLst>
                              <p:cond delay="9000"/>
                            </p:stCondLst>
                            <p:childTnLst>
                              <p:par>
                                <p:cTn id="13" presetID="10" presetClass="entr" presetSubtype="0"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A pathological case</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782135" cy="4756523"/>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Aren’t you exagerating the importance of errors ?</a:t>
            </a:r>
            <a:br>
              <a:rPr lang="pl-PL" sz="3200" b="1" dirty="0">
                <a:solidFill>
                  <a:srgbClr val="5592DA"/>
                </a:solidFill>
                <a:ea typeface="Helvetica Neue Medium"/>
                <a:cs typeface="Helvetica Neue Medium"/>
                <a:sym typeface="Helvetica Neue Medium"/>
              </a:rPr>
            </a:br>
            <a:endParaRPr lang="pl-PL" sz="3200" b="1" dirty="0">
              <a:solidFill>
                <a:srgbClr val="5592DA"/>
              </a:solidFill>
              <a:ea typeface="Helvetica Neue Medium"/>
              <a:cs typeface="Helvetica Neue Medium"/>
              <a:sym typeface="Helvetica Neue Medium"/>
            </a:endParaRPr>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2" name="Picture 1"/>
          <p:cNvPicPr>
            <a:picLocks noChangeAspect="1"/>
          </p:cNvPicPr>
          <p:nvPr/>
        </p:nvPicPr>
        <p:blipFill>
          <a:blip r:embed="rId3"/>
          <a:stretch>
            <a:fillRect/>
          </a:stretch>
        </p:blipFill>
        <p:spPr>
          <a:xfrm>
            <a:off x="1995055" y="4321743"/>
            <a:ext cx="15119497" cy="5133983"/>
          </a:xfrm>
          <a:prstGeom prst="rect">
            <a:avLst/>
          </a:prstGeom>
        </p:spPr>
      </p:pic>
      <p:sp>
        <p:nvSpPr>
          <p:cNvPr id="4" name="Rectangle 3"/>
          <p:cNvSpPr/>
          <p:nvPr/>
        </p:nvSpPr>
        <p:spPr>
          <a:xfrm>
            <a:off x="15767709" y="8809395"/>
            <a:ext cx="1346843" cy="646331"/>
          </a:xfrm>
          <a:prstGeom prst="rect">
            <a:avLst/>
          </a:prstGeom>
        </p:spPr>
        <p:txBody>
          <a:bodyPr wrap="none">
            <a:spAutoFit/>
          </a:bodyPr>
          <a:lstStyle/>
          <a:p>
            <a:r>
              <a:rPr lang="en-US" dirty="0">
                <a:hlinkClick r:id="rId4"/>
              </a:rPr>
              <a:t>Result</a:t>
            </a:r>
            <a:endParaRPr lang="en-US" dirty="0"/>
          </a:p>
        </p:txBody>
      </p:sp>
      <p:pic>
        <p:nvPicPr>
          <p:cNvPr id="10242" name="Picture 2" descr="http://latex2png.com/output/latex_9c5877f1d0d63654c5ea4af3ec3c908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1239" y="3201326"/>
            <a:ext cx="5334000"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92134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3745048"/>
            <a:ext cx="14784135" cy="22635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l" rtl="0">
              <a:lnSpc>
                <a:spcPts val="9001"/>
              </a:lnSpc>
              <a:defRPr sz="1800"/>
            </a:pPr>
            <a:r>
              <a:rPr lang="pl-PL" sz="7200" b="1" dirty="0">
                <a:solidFill>
                  <a:srgbClr val="1CAED1"/>
                </a:solidFill>
                <a:latin typeface="Arial"/>
                <a:cs typeface="Arial"/>
                <a:sym typeface="Helvetica"/>
              </a:rPr>
              <a:t>CESTAC:</a:t>
            </a:r>
            <a:r>
              <a:rPr lang="pl-PL" sz="7200" dirty="0">
                <a:solidFill>
                  <a:srgbClr val="FFFFFF"/>
                </a:solidFill>
                <a:latin typeface="Helvetica Light"/>
                <a:sym typeface="Helvetica"/>
              </a:rPr>
              <a:t> </a:t>
            </a:r>
            <a:r>
              <a:rPr lang="en-US" sz="7200" dirty="0">
                <a:solidFill>
                  <a:srgbClr val="FFFFFF"/>
                </a:solidFill>
                <a:latin typeface="Helvetica Light"/>
              </a:rPr>
              <a:t>Control and Stochastic Estimation of Calculation Rounding</a:t>
            </a:r>
            <a:r>
              <a:rPr lang="pl-PL" sz="7200" dirty="0">
                <a:solidFill>
                  <a:srgbClr val="FFFFFF"/>
                </a:solidFill>
                <a:latin typeface="Helvetica Light"/>
              </a:rPr>
              <a:t>s</a:t>
            </a: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198599410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11087203" cy="3127181"/>
          </a:xfrm>
          <a:prstGeom prst="rect">
            <a:avLst/>
          </a:prstGeom>
        </p:spPr>
        <p:txBody>
          <a:bodyPr anchor="t">
            <a:normAutofit/>
          </a:bodyPr>
          <a:lstStyle/>
          <a:p>
            <a:pPr lvl="0">
              <a:defRPr sz="1800" b="0"/>
            </a:pPr>
            <a:r>
              <a:rPr lang="en-US" sz="4400" dirty="0"/>
              <a:t>The CESTAC core and errors propagation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782135" cy="4756523"/>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The error propagation of the addition</a:t>
            </a:r>
            <a:br>
              <a:rPr lang="pl-PL" sz="3200" b="1" dirty="0">
                <a:solidFill>
                  <a:srgbClr val="5592DA"/>
                </a:solidFill>
                <a:ea typeface="Helvetica Neue Medium"/>
                <a:cs typeface="Helvetica Neue Medium"/>
                <a:sym typeface="Helvetica Neue Medium"/>
              </a:rPr>
            </a:br>
            <a:endParaRPr lang="pl-PL" sz="3200" b="1" dirty="0">
              <a:solidFill>
                <a:srgbClr val="5592DA"/>
              </a:solidFill>
              <a:ea typeface="Helvetica Neue Medium"/>
              <a:cs typeface="Helvetica Neue Medium"/>
              <a:sym typeface="Helvetica Neue Medium"/>
            </a:endParaRPr>
          </a:p>
          <a:p>
            <a:pPr marL="0" indent="0">
              <a:buNone/>
            </a:pPr>
            <a:r>
              <a:rPr lang="pl-PL" sz="3200" dirty="0"/>
              <a:t>                            and</a:t>
            </a:r>
          </a:p>
          <a:p>
            <a:pPr marL="0" indent="0">
              <a:buNone/>
            </a:pPr>
            <a:endParaRPr lang="pl-PL" sz="3200" dirty="0"/>
          </a:p>
          <a:p>
            <a:pPr marL="0" indent="0">
              <a:buNone/>
            </a:pPr>
            <a:endParaRPr lang="pl-PL" sz="3200" dirty="0"/>
          </a:p>
          <a:p>
            <a:pPr marL="0" indent="0">
              <a:buNone/>
            </a:pPr>
            <a:endParaRPr lang="pl-PL" sz="3200" dirty="0"/>
          </a:p>
          <a:p>
            <a:pPr marL="0" indent="0">
              <a:buNone/>
            </a:pPr>
            <a:r>
              <a:rPr lang="pl-PL" sz="3200" dirty="0"/>
              <a:t>Not a problem if </a:t>
            </a:r>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sp>
        <p:nvSpPr>
          <p:cNvPr id="4" name="Rectangle 3"/>
          <p:cNvSpPr/>
          <p:nvPr/>
        </p:nvSpPr>
        <p:spPr>
          <a:xfrm>
            <a:off x="15767709" y="8809395"/>
            <a:ext cx="1346843" cy="646331"/>
          </a:xfrm>
          <a:prstGeom prst="rect">
            <a:avLst/>
          </a:prstGeom>
        </p:spPr>
        <p:txBody>
          <a:bodyPr wrap="none">
            <a:spAutoFit/>
          </a:bodyPr>
          <a:lstStyle/>
          <a:p>
            <a:r>
              <a:rPr lang="en-US" dirty="0">
                <a:hlinkClick r:id="rId3"/>
              </a:rPr>
              <a:t>Result</a:t>
            </a:r>
            <a:endParaRPr lang="en-US" dirty="0"/>
          </a:p>
        </p:txBody>
      </p:sp>
      <p:pic>
        <p:nvPicPr>
          <p:cNvPr id="15362" name="Picture 2" descr="http://latex2png.com/output/latex_6653816bc3cc9b8ce8921c433efc5c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880" y="4851538"/>
            <a:ext cx="153352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latex2png.com/output/latex_094881a03dd8015de602f9f27a39ca3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880" y="3009707"/>
            <a:ext cx="38195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latex2png.com/output/latex_e57f74948001086a65ae180216004d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5557" y="3009707"/>
            <a:ext cx="36861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latex2png.com/output/latex_f1f38baaecc3a181ee24bad00cb549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3226" y="7145240"/>
            <a:ext cx="54006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39137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CESTAC core and errors propagation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2726565"/>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The crual world of floating-point algebra:</a:t>
            </a:r>
            <a:br>
              <a:rPr lang="pl-PL" sz="3200" b="1" dirty="0">
                <a:solidFill>
                  <a:srgbClr val="5592DA"/>
                </a:solidFill>
                <a:ea typeface="Helvetica Neue Medium"/>
                <a:cs typeface="Helvetica Neue Medium"/>
                <a:sym typeface="Helvetica Neue Medium"/>
              </a:rPr>
            </a:br>
            <a:endParaRPr lang="pl-PL" sz="3200" b="1" dirty="0">
              <a:solidFill>
                <a:srgbClr val="5592DA"/>
              </a:solidFill>
              <a:ea typeface="Helvetica Neue Medium"/>
              <a:cs typeface="Helvetica Neue Medium"/>
              <a:sym typeface="Helvetica Neue Medium"/>
            </a:endParaRPr>
          </a:p>
          <a:p>
            <a:pPr marL="0" indent="0" rtl="0">
              <a:spcBef>
                <a:spcPts val="600"/>
              </a:spcBef>
              <a:buNone/>
            </a:pPr>
            <a:r>
              <a:rPr lang="pl-PL" sz="3200" b="1" dirty="0">
                <a:solidFill>
                  <a:schemeClr val="tx1"/>
                </a:solidFill>
                <a:ea typeface="Helvetica Neue Medium"/>
                <a:cs typeface="Helvetica Neue Medium"/>
                <a:sym typeface="Helvetica Neue Medium"/>
              </a:rPr>
              <a:t>Algebra       : </a:t>
            </a:r>
          </a:p>
          <a:p>
            <a:pPr rtl="0">
              <a:spcBef>
                <a:spcPts val="600"/>
              </a:spcBef>
            </a:pPr>
            <a:r>
              <a:rPr lang="pl-PL" sz="3200" dirty="0">
                <a:solidFill>
                  <a:schemeClr val="tx1"/>
                </a:solidFill>
                <a:sym typeface="Helvetica Neue Medium"/>
              </a:rPr>
              <a:t>Not associative</a:t>
            </a:r>
          </a:p>
          <a:p>
            <a:pPr rtl="0">
              <a:spcBef>
                <a:spcPts val="600"/>
              </a:spcBef>
            </a:pPr>
            <a:r>
              <a:rPr lang="pl-PL" sz="3200" dirty="0">
                <a:solidFill>
                  <a:schemeClr val="tx1"/>
                </a:solidFill>
                <a:sym typeface="Helvetica Neue Medium"/>
              </a:rPr>
              <a:t>Not distributive</a:t>
            </a:r>
          </a:p>
          <a:p>
            <a:pPr rtl="0">
              <a:spcBef>
                <a:spcPts val="600"/>
              </a:spcBef>
            </a:pPr>
            <a:r>
              <a:rPr lang="pl-PL" sz="3200" dirty="0">
                <a:solidFill>
                  <a:schemeClr val="tx1"/>
                </a:solidFill>
                <a:sym typeface="Helvetica Neue Medium"/>
              </a:rPr>
              <a:t>Commutative</a:t>
            </a:r>
            <a:endParaRPr lang="en-US" sz="3200" dirty="0"/>
          </a:p>
          <a:p>
            <a:pPr marL="0" indent="0" rtl="0">
              <a:spcBef>
                <a:spcPts val="600"/>
              </a:spcBef>
              <a:buNone/>
            </a:pPr>
            <a:endParaRPr lang="pl-PL" sz="3200" dirty="0"/>
          </a:p>
          <a:p>
            <a:pPr marL="0" indent="0" rtl="0">
              <a:spcBef>
                <a:spcPts val="600"/>
              </a:spcBef>
              <a:buNone/>
            </a:pPr>
            <a:r>
              <a:rPr lang="pl-PL" sz="3200" dirty="0"/>
              <a:t>Consider      and      its image on       or... the set of its images                      :</a:t>
            </a:r>
          </a:p>
          <a:p>
            <a:pPr marL="0" indent="0" rtl="0">
              <a:spcBef>
                <a:spcPts val="600"/>
              </a:spcBef>
              <a:buNone/>
            </a:pPr>
            <a:endParaRPr lang="pl-PL" sz="3200" dirty="0"/>
          </a:p>
          <a:p>
            <a:pPr marL="0" indent="0" rtl="0">
              <a:spcBef>
                <a:spcPts val="600"/>
              </a:spcBef>
              <a:buNone/>
            </a:pPr>
            <a:r>
              <a:rPr lang="pl-PL" sz="3200" dirty="0"/>
              <a:t> </a:t>
            </a:r>
            <a:endParaRPr lang="en-US" sz="3200" dirty="0"/>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13314" name="Picture 2" descr="http://latex2png.com/output/latex_1754c2629aece8fcf3ffff61f734ba7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770" y="2756370"/>
            <a:ext cx="360642" cy="3182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latex2png.com/output/latex_e3c5cc0bf65b23dfecd6bda8957a15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369" y="5457669"/>
            <a:ext cx="235043" cy="42531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latex2png.com/output/latex_44c04c243780feb673d99c788e0ef40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881" y="5562645"/>
            <a:ext cx="331580" cy="3203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latex2png.com/output/latex_1754c2629aece8fcf3ffff61f734ba7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022" y="5562645"/>
            <a:ext cx="360642" cy="31821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725602" y="6444800"/>
            <a:ext cx="9170920" cy="2308324"/>
          </a:xfrm>
          <a:prstGeom prst="rect">
            <a:avLst/>
          </a:prstGeom>
        </p:spPr>
        <p:txBody>
          <a:bodyPr wrap="square">
            <a:spAutoFit/>
          </a:bodyPr>
          <a:lstStyle/>
          <a:p>
            <a:pPr marL="0" indent="0" algn="l">
              <a:buNone/>
            </a:pPr>
            <a:r>
              <a:rPr lang="pl-PL" b="1" dirty="0">
                <a:solidFill>
                  <a:srgbClr val="5592DA"/>
                </a:solidFill>
                <a:ea typeface="Helvetica Neue Medium"/>
                <a:cs typeface="Helvetica Neue Medium"/>
                <a:sym typeface="Helvetica Neue Medium"/>
              </a:rPr>
              <a:t>Numerical example: </a:t>
            </a:r>
            <a:r>
              <a:rPr lang="pl-PL" sz="3200" dirty="0">
                <a:latin typeface="Helvetica Light"/>
                <a:cs typeface="Arial"/>
                <a:sym typeface="Helvetica Neue Medium"/>
              </a:rPr>
              <a:t>(6 digits precision)</a:t>
            </a:r>
            <a:br>
              <a:rPr lang="pl-PL" sz="3200" dirty="0">
                <a:latin typeface="Helvetica Light"/>
                <a:cs typeface="Arial"/>
              </a:rPr>
            </a:br>
            <a:r>
              <a:rPr lang="pl-PL" dirty="0"/>
              <a:t> </a:t>
            </a:r>
            <a:br>
              <a:rPr lang="pl-PL" dirty="0"/>
            </a:br>
            <a:r>
              <a:rPr lang="pl-PL" dirty="0"/>
              <a:t> </a:t>
            </a:r>
          </a:p>
          <a:p>
            <a:pPr marL="0" indent="0" algn="l">
              <a:buNone/>
            </a:pPr>
            <a:r>
              <a:rPr lang="pl-PL" dirty="0"/>
              <a:t> </a:t>
            </a:r>
          </a:p>
        </p:txBody>
      </p:sp>
      <p:pic>
        <p:nvPicPr>
          <p:cNvPr id="13320" name="Picture 8" descr="http://latex2png.com/output/latex_7ef90a5a2e98a5a4e12b7e736449be6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7234" y="7011346"/>
            <a:ext cx="3693905" cy="41885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latex2png.com/output/latex_fe371a702ed00053c8c1d90a4e66e40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6776" y="6444800"/>
            <a:ext cx="3354111" cy="494179"/>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http://latex2png.com/output/latex_9182dfd4383f16446d8bf5f939c8c70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7234" y="7552061"/>
            <a:ext cx="3540677" cy="401961"/>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http://latex2png.com/output/latex_e0a469814fa3cb1903b1e6698ee5767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234" y="8123453"/>
            <a:ext cx="3540677" cy="35279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476810" y="6397899"/>
            <a:ext cx="5652860" cy="2862322"/>
          </a:xfrm>
          <a:prstGeom prst="rect">
            <a:avLst/>
          </a:prstGeom>
        </p:spPr>
        <p:txBody>
          <a:bodyPr wrap="square">
            <a:spAutoFit/>
          </a:bodyPr>
          <a:lstStyle/>
          <a:p>
            <a:pPr marL="0" indent="0" algn="l">
              <a:buNone/>
            </a:pPr>
            <a:r>
              <a:rPr lang="pl-PL" b="1" dirty="0">
                <a:solidFill>
                  <a:srgbClr val="5592DA"/>
                </a:solidFill>
                <a:ea typeface="Helvetica Neue Medium"/>
                <a:cs typeface="Helvetica Neue Medium"/>
                <a:sym typeface="Helvetica Neue Medium"/>
              </a:rPr>
              <a:t>Example: </a:t>
            </a:r>
            <a:br>
              <a:rPr lang="pl-PL" dirty="0"/>
            </a:br>
            <a:r>
              <a:rPr lang="pl-PL" dirty="0"/>
              <a:t>• </a:t>
            </a:r>
            <a:br>
              <a:rPr lang="pl-PL" dirty="0"/>
            </a:br>
            <a:r>
              <a:rPr lang="pl-PL" dirty="0"/>
              <a:t>• </a:t>
            </a:r>
          </a:p>
          <a:p>
            <a:pPr algn="l"/>
            <a:r>
              <a:rPr lang="pl-PL" dirty="0"/>
              <a:t>• </a:t>
            </a:r>
            <a:br>
              <a:rPr lang="pl-PL" dirty="0"/>
            </a:br>
            <a:r>
              <a:rPr lang="pl-PL" dirty="0"/>
              <a:t>                          </a:t>
            </a:r>
            <a:r>
              <a:rPr lang="pl-PL" sz="3200" dirty="0">
                <a:latin typeface="Helvetica Light"/>
                <a:cs typeface="Arial"/>
              </a:rPr>
              <a:t>(maybe)</a:t>
            </a:r>
          </a:p>
        </p:txBody>
      </p:sp>
      <p:pic>
        <p:nvPicPr>
          <p:cNvPr id="13330" name="Picture 18" descr="http://latex2png.com/output/latex_b23b7bc2a1792899d0c6030dfbd8552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8146" y="8803084"/>
            <a:ext cx="3490319" cy="321171"/>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http://latex2png.com/output/latex_49975f8d0ddb77a85e9cc3faa9c1af5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56894" y="7826148"/>
            <a:ext cx="1603168" cy="341187"/>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ttp://latex2png.com/output/latex_8e2ee9949407e3665461bcbd12298e5f.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11022" y="7072233"/>
            <a:ext cx="2756868" cy="297076"/>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http://latex2png.com/output/latex_fcd8393039f2f010f1020ada8badc7c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82855" y="7072233"/>
            <a:ext cx="2531581" cy="356004"/>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http://latex2png.com/output/latex_a79a7065031d4e808b45efaad6a33717.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625143" y="7166948"/>
            <a:ext cx="992460" cy="209347"/>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http://latex2png.com/output/latex_98ed3972587032fe11a41450c6747597.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98087" y="7863041"/>
            <a:ext cx="1952901" cy="274798"/>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http://latex2png.com/output/latex_d79722ac630a2d4023791996d257a818.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56894" y="8723250"/>
            <a:ext cx="1603168" cy="341187"/>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http://latex2png.com/output/latex_28f13add54d196eddeece6d5077dfc3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198088" y="8723251"/>
            <a:ext cx="1952900" cy="274798"/>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http://latex2png.com/output/latex_e01b5cebdd1280ba180ebd0c3824b777.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801238" y="5477049"/>
            <a:ext cx="1823905" cy="43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965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CESTAC core and errors propagation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2726565"/>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The ideas behind CESTAC:</a:t>
            </a:r>
          </a:p>
          <a:p>
            <a:pPr marL="0" indent="0">
              <a:buNone/>
            </a:pPr>
            <a:r>
              <a:rPr lang="pl-PL" sz="3200" dirty="0"/>
              <a:t>T</a:t>
            </a:r>
            <a:r>
              <a:rPr lang="en-US" sz="3200" dirty="0" err="1"/>
              <a:t>ak</a:t>
            </a:r>
            <a:r>
              <a:rPr lang="pl-PL" sz="3200" dirty="0"/>
              <a:t>ing</a:t>
            </a:r>
            <a:r>
              <a:rPr lang="en-US" sz="3200" dirty="0"/>
              <a:t> advantage of the large variability of results </a:t>
            </a:r>
            <a:r>
              <a:rPr lang="pl-PL" sz="3200" dirty="0"/>
              <a:t>by propagating errors in a different way and randomly:</a:t>
            </a:r>
          </a:p>
          <a:p>
            <a:pPr marL="514350" indent="-514350">
              <a:buFont typeface="+mj-lt"/>
              <a:buAutoNum type="arabicPeriod"/>
            </a:pPr>
            <a:r>
              <a:rPr lang="pl-PL" sz="3200" dirty="0"/>
              <a:t>Use </a:t>
            </a:r>
            <a:r>
              <a:rPr lang="en-US" sz="3200" dirty="0"/>
              <a:t>perturbations of the result of an operation</a:t>
            </a:r>
            <a:endParaRPr lang="pl-PL" sz="3200" dirty="0"/>
          </a:p>
          <a:p>
            <a:pPr marL="514350" indent="-514350">
              <a:buFont typeface="+mj-lt"/>
              <a:buAutoNum type="arabicPeriod"/>
            </a:pPr>
            <a:r>
              <a:rPr lang="pl-PL" sz="3200" dirty="0"/>
              <a:t>Use permutation of the operations</a:t>
            </a:r>
            <a:r>
              <a:rPr lang="en-US" sz="3200" dirty="0"/>
              <a:t> </a:t>
            </a:r>
            <a:endParaRPr lang="pl-PL" sz="3200" dirty="0"/>
          </a:p>
          <a:p>
            <a:pPr>
              <a:buFontTx/>
              <a:buChar char="-"/>
            </a:pPr>
            <a:endParaRPr lang="pl-PL" sz="3200" dirty="0"/>
          </a:p>
          <a:p>
            <a:pPr marL="0" indent="0" rtl="0">
              <a:spcBef>
                <a:spcPts val="600"/>
              </a:spcBef>
              <a:buNone/>
            </a:pPr>
            <a:r>
              <a:rPr lang="pl-PL" sz="3200" dirty="0"/>
              <a:t> </a:t>
            </a:r>
            <a:endParaRPr lang="en-US" sz="3200" dirty="0"/>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sp>
        <p:nvSpPr>
          <p:cNvPr id="2" name="Rectangle 1"/>
          <p:cNvSpPr/>
          <p:nvPr/>
        </p:nvSpPr>
        <p:spPr>
          <a:xfrm>
            <a:off x="-1" y="6532099"/>
            <a:ext cx="17340263" cy="1754326"/>
          </a:xfrm>
          <a:prstGeom prst="rect">
            <a:avLst/>
          </a:prstGeom>
        </p:spPr>
        <p:txBody>
          <a:bodyPr wrap="square">
            <a:spAutoFit/>
          </a:bodyPr>
          <a:lstStyle/>
          <a:p>
            <a:pPr marL="0" indent="0">
              <a:buNone/>
            </a:pPr>
            <a:r>
              <a:rPr lang="pl-PL" dirty="0"/>
              <a:t>CESTAC does </a:t>
            </a:r>
            <a:r>
              <a:rPr lang="pl-PL" b="1" dirty="0"/>
              <a:t>not</a:t>
            </a:r>
            <a:r>
              <a:rPr lang="pl-PL" dirty="0"/>
              <a:t> improve the result: </a:t>
            </a:r>
          </a:p>
          <a:p>
            <a:pPr marL="0" indent="0">
              <a:buNone/>
            </a:pPr>
            <a:r>
              <a:rPr lang="pl-PL" dirty="0"/>
              <a:t>It </a:t>
            </a:r>
            <a:r>
              <a:rPr lang="en-US" dirty="0"/>
              <a:t>estimate</a:t>
            </a:r>
            <a:r>
              <a:rPr lang="pl-PL" dirty="0"/>
              <a:t>s</a:t>
            </a:r>
            <a:r>
              <a:rPr lang="en-US" dirty="0"/>
              <a:t> the</a:t>
            </a:r>
            <a:r>
              <a:rPr lang="pl-PL" dirty="0"/>
              <a:t> significant error and the exact part.</a:t>
            </a:r>
            <a:br>
              <a:rPr lang="pl-PL" b="1" dirty="0">
                <a:solidFill>
                  <a:srgbClr val="5592DA"/>
                </a:solidFill>
                <a:ea typeface="Helvetica Neue Medium"/>
                <a:cs typeface="Helvetica Neue Medium"/>
                <a:sym typeface="Helvetica Neue Medium"/>
              </a:rPr>
            </a:br>
            <a:endParaRPr lang="pl-PL" b="1" dirty="0">
              <a:solidFill>
                <a:srgbClr val="5592DA"/>
              </a:solidFill>
              <a:ea typeface="Helvetica Neue Medium"/>
              <a:cs typeface="Helvetica Neue Medium"/>
              <a:sym typeface="Helvetica Neue Medium"/>
            </a:endParaRPr>
          </a:p>
        </p:txBody>
      </p:sp>
    </p:spTree>
    <p:extLst>
      <p:ext uri="{BB962C8B-B14F-4D97-AF65-F5344CB8AC3E}">
        <p14:creationId xmlns:p14="http://schemas.microsoft.com/office/powerpoint/2010/main" val="282019525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CESTAC core and errors propagation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2726565"/>
          </a:xfrm>
          <a:prstGeom prst="rect">
            <a:avLst/>
          </a:prstGeom>
        </p:spPr>
        <p:txBody>
          <a:bodyPr anchor="t">
            <a:noAutofit/>
          </a:bodyPr>
          <a:lstStyle/>
          <a:p>
            <a:pPr marL="0" indent="0">
              <a:buNone/>
            </a:pPr>
            <a:r>
              <a:rPr lang="en-US" sz="3200" b="1" dirty="0">
                <a:solidFill>
                  <a:srgbClr val="5592DA"/>
                </a:solidFill>
                <a:ea typeface="Helvetica Neue Medium"/>
                <a:cs typeface="Helvetica Neue Medium"/>
                <a:sym typeface="Helvetica Neue Medium"/>
              </a:rPr>
              <a:t>Looking for the number of significant figures</a:t>
            </a:r>
            <a:r>
              <a:rPr lang="pl-PL" sz="3200" b="1" dirty="0">
                <a:solidFill>
                  <a:srgbClr val="5592DA"/>
                </a:solidFill>
                <a:ea typeface="Helvetica Neue Medium"/>
                <a:cs typeface="Helvetica Neue Medium"/>
                <a:sym typeface="Helvetica Neue Medium"/>
              </a:rPr>
              <a:t>:</a:t>
            </a:r>
          </a:p>
          <a:p>
            <a:pPr marL="0" indent="0">
              <a:buNone/>
            </a:pPr>
            <a:r>
              <a:rPr lang="pl-PL" sz="3200" dirty="0"/>
              <a:t>Procedure      repeated      times with perturbations and permutations:</a:t>
            </a:r>
          </a:p>
          <a:p>
            <a:pPr marL="0" indent="0">
              <a:buNone/>
            </a:pPr>
            <a:r>
              <a:rPr lang="pl-PL" sz="3200" dirty="0"/>
              <a:t>                                                                            Assumption</a:t>
            </a:r>
          </a:p>
          <a:p>
            <a:pPr marL="0" indent="0">
              <a:buNone/>
            </a:pPr>
            <a:r>
              <a:rPr lang="pl-PL" sz="3200" dirty="0"/>
              <a:t>Mean:                                    Estimators:</a:t>
            </a:r>
            <a:br>
              <a:rPr lang="pl-PL" sz="3200" dirty="0"/>
            </a:br>
            <a:r>
              <a:rPr lang="pl-PL" sz="3200" dirty="0"/>
              <a:t>Std. dev.:</a:t>
            </a:r>
            <a:endParaRPr lang="en-US" sz="3200" dirty="0"/>
          </a:p>
          <a:p>
            <a:pPr marL="0" indent="0">
              <a:buNone/>
            </a:pPr>
            <a:r>
              <a:rPr lang="pl-PL" sz="3200" b="1" dirty="0"/>
              <a:t>The error part:</a:t>
            </a:r>
          </a:p>
          <a:p>
            <a:pPr marL="0" indent="0">
              <a:buNone/>
            </a:pPr>
            <a:r>
              <a:rPr lang="pl-PL" sz="3200" b="1" dirty="0"/>
              <a:t>Direct application of the CLT:</a:t>
            </a:r>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17410" name="Picture 2" descr="http://latex2png.com/output/latex_44c04c243780feb673d99c788e0ef40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808" y="2737301"/>
            <a:ext cx="294704" cy="28471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latex2png.com/output/latex_770c5f23c5b1a6584224d1423bbee1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373" y="2750979"/>
            <a:ext cx="343620" cy="284714"/>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latex2png.com/output/latex_e74ac0e01f64577b6048b69e9eb6fa4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688" y="3707225"/>
            <a:ext cx="4088434" cy="41433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latex2png.com/output/latex_246adeb2d18fa79d8c0172817a7ebc9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278" y="4788831"/>
            <a:ext cx="263409" cy="314946"/>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http://latex2png.com/output/latex_e6b7d39e45e65866f8d8feca39becfa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8991" y="5369496"/>
            <a:ext cx="241068" cy="202716"/>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http://latex2png.com/output/latex_68b47f43764cd5cf9cb43c8a2ec0092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2936" y="6241939"/>
            <a:ext cx="1981910" cy="421791"/>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http://latex2png.com/output/latex_20e9f32bebb1b221fd71b9b026762b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70327" y="3765508"/>
            <a:ext cx="1107868" cy="297767"/>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http://latex2png.com/output/latex_6ba2eedb1efe7132e2065c44eb84537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44108" y="4440156"/>
            <a:ext cx="2158779" cy="1051269"/>
          </a:xfrm>
          <a:prstGeom prst="rect">
            <a:avLst/>
          </a:prstGeom>
          <a:noFill/>
          <a:extLst>
            <a:ext uri="{909E8E84-426E-40DD-AFC4-6F175D3DCCD1}">
              <a14:hiddenFill xmlns:a14="http://schemas.microsoft.com/office/drawing/2010/main">
                <a:solidFill>
                  <a:srgbClr val="FFFFFF"/>
                </a:solidFill>
              </a14:hiddenFill>
            </a:ext>
          </a:extLst>
        </p:spPr>
      </p:pic>
      <p:pic>
        <p:nvPicPr>
          <p:cNvPr id="17426" name="Picture 18" descr="http://latex2png.com/output/latex_085b65c68ea63129b29b6261b92a80f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108855" y="4526281"/>
            <a:ext cx="3665958" cy="965144"/>
          </a:xfrm>
          <a:prstGeom prst="rect">
            <a:avLst/>
          </a:prstGeom>
          <a:noFill/>
          <a:extLst>
            <a:ext uri="{909E8E84-426E-40DD-AFC4-6F175D3DCCD1}">
              <a14:hiddenFill xmlns:a14="http://schemas.microsoft.com/office/drawing/2010/main">
                <a:solidFill>
                  <a:srgbClr val="FFFFFF"/>
                </a:solidFill>
              </a14:hiddenFill>
            </a:ext>
          </a:extLst>
        </p:spPr>
      </p:pic>
      <p:pic>
        <p:nvPicPr>
          <p:cNvPr id="17428" name="Picture 20" descr="http://latex2png.com/output/latex_3d26ec6872e96131fee3dfcefaef670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4000" y="8169793"/>
            <a:ext cx="8640216" cy="88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0888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CESTAC core and errors propagation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784080" cy="2726565"/>
          </a:xfrm>
          <a:prstGeom prst="rect">
            <a:avLst/>
          </a:prstGeom>
        </p:spPr>
        <p:txBody>
          <a:bodyPr anchor="t">
            <a:noAutofit/>
          </a:bodyPr>
          <a:lstStyle/>
          <a:p>
            <a:pPr marL="0" indent="0">
              <a:buNone/>
            </a:pPr>
            <a:r>
              <a:rPr lang="en-US" sz="3200" b="1" dirty="0">
                <a:solidFill>
                  <a:srgbClr val="5592DA"/>
                </a:solidFill>
                <a:ea typeface="Helvetica Neue Medium"/>
                <a:cs typeface="Helvetica Neue Medium"/>
                <a:sym typeface="Helvetica Neue Medium"/>
              </a:rPr>
              <a:t>Looking for the number of significant figures</a:t>
            </a:r>
            <a:r>
              <a:rPr lang="pl-PL" sz="3200" b="1" dirty="0">
                <a:solidFill>
                  <a:srgbClr val="5592DA"/>
                </a:solidFill>
                <a:ea typeface="Helvetica Neue Medium"/>
                <a:cs typeface="Helvetica Neue Medium"/>
                <a:sym typeface="Helvetica Neue Medium"/>
              </a:rPr>
              <a:t>:</a:t>
            </a:r>
          </a:p>
          <a:p>
            <a:pPr marL="0" indent="0">
              <a:buNone/>
            </a:pPr>
            <a:endParaRPr lang="pl-PL" sz="3200" b="1" dirty="0">
              <a:solidFill>
                <a:srgbClr val="5592DA"/>
              </a:solidFill>
              <a:ea typeface="Helvetica Neue Medium"/>
              <a:cs typeface="Helvetica Neue Medium"/>
              <a:sym typeface="Helvetica Neue Medium"/>
            </a:endParaRPr>
          </a:p>
          <a:p>
            <a:pPr marL="0" indent="0">
              <a:buNone/>
            </a:pPr>
            <a:endParaRPr lang="pl-PL" sz="3200" b="1" dirty="0">
              <a:solidFill>
                <a:srgbClr val="5592DA"/>
              </a:solidFill>
              <a:ea typeface="Helvetica Neue Medium"/>
              <a:cs typeface="Helvetica Neue Medium"/>
              <a:sym typeface="Helvetica Neue Medium"/>
            </a:endParaRPr>
          </a:p>
          <a:p>
            <a:pPr marL="0" indent="0">
              <a:buNone/>
            </a:pPr>
            <a:endParaRPr lang="pl-PL" sz="3200" b="1" dirty="0">
              <a:solidFill>
                <a:srgbClr val="5592DA"/>
              </a:solidFill>
              <a:ea typeface="Helvetica Neue Medium"/>
              <a:cs typeface="Helvetica Neue Medium"/>
              <a:sym typeface="Helvetica Neue Medium"/>
            </a:endParaRPr>
          </a:p>
          <a:p>
            <a:pPr marL="0" indent="0">
              <a:buNone/>
            </a:pPr>
            <a:r>
              <a:rPr lang="pl-PL" sz="3200" b="1" dirty="0">
                <a:solidFill>
                  <a:srgbClr val="5592DA"/>
                </a:solidFill>
                <a:ea typeface="Helvetica Neue Medium"/>
                <a:cs typeface="Helvetica Neue Medium"/>
                <a:sym typeface="Helvetica Neue Medium"/>
              </a:rPr>
              <a:t>In practice:                                                             </a:t>
            </a:r>
            <a:r>
              <a:rPr lang="pl-PL" sz="3200" dirty="0">
                <a:solidFill>
                  <a:schemeClr val="tx1"/>
                </a:solidFill>
                <a:sym typeface="Helvetica Neue Medium"/>
              </a:rPr>
              <a:t>less than one digit lost in average</a:t>
            </a:r>
          </a:p>
          <a:p>
            <a:pPr marL="0" indent="0">
              <a:buNone/>
            </a:pPr>
            <a:r>
              <a:rPr lang="pl-PL" sz="3200" dirty="0">
                <a:solidFill>
                  <a:schemeClr val="tx1"/>
                </a:solidFill>
                <a:sym typeface="Helvetica Neue Medium"/>
              </a:rPr>
              <a:t>                                                                     The interval’s length evolves in</a:t>
            </a:r>
            <a:br>
              <a:rPr lang="pl-PL" sz="3200" dirty="0">
                <a:solidFill>
                  <a:schemeClr val="tx1"/>
                </a:solidFill>
                <a:sym typeface="Helvetica Neue Medium"/>
              </a:rPr>
            </a:br>
            <a:r>
              <a:rPr lang="pl-PL" sz="3200" dirty="0">
                <a:solidFill>
                  <a:schemeClr val="tx1"/>
                </a:solidFill>
                <a:sym typeface="Helvetica Neue Medium"/>
              </a:rPr>
              <a:t>                                                                     To gain an additional significant number:</a:t>
            </a:r>
            <a:br>
              <a:rPr lang="pl-PL" sz="3200" dirty="0">
                <a:solidFill>
                  <a:schemeClr val="tx1"/>
                </a:solidFill>
                <a:sym typeface="Helvetica Neue Medium"/>
              </a:rPr>
            </a:br>
            <a:r>
              <a:rPr lang="pl-PL" sz="3200" dirty="0">
                <a:solidFill>
                  <a:schemeClr val="tx1"/>
                </a:solidFill>
                <a:sym typeface="Helvetica Neue Medium"/>
              </a:rPr>
              <a:t>                                                                          the sample size must be multiplied by 100 </a:t>
            </a:r>
          </a:p>
          <a:p>
            <a:pPr marL="0" indent="0">
              <a:buNone/>
            </a:pPr>
            <a:endParaRPr lang="pl-PL" sz="3200" b="1" dirty="0">
              <a:solidFill>
                <a:srgbClr val="5592DA"/>
              </a:solidFill>
              <a:ea typeface="Helvetica Neue Medium"/>
              <a:cs typeface="Helvetica Neue Medium"/>
              <a:sym typeface="Helvetica Neue Medium"/>
            </a:endParaRPr>
          </a:p>
          <a:p>
            <a:pPr marL="0" indent="0">
              <a:buNone/>
            </a:pPr>
            <a:endParaRPr lang="pl-PL" sz="3200" b="1" dirty="0">
              <a:solidFill>
                <a:srgbClr val="5592DA"/>
              </a:solidFill>
              <a:ea typeface="Helvetica Neue Medium"/>
              <a:cs typeface="Helvetica Neue Medium"/>
              <a:sym typeface="Helvetica Neue Medium"/>
            </a:endParaRPr>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17428" name="Picture 20" descr="http://latex2png.com/output/latex_3d26ec6872e96131fee3dfcefaef67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000" y="2453985"/>
            <a:ext cx="8640216" cy="889097"/>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latex2png.com/output/latex_1d3cd76319eb9753db6bedb49af175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000" y="4181157"/>
            <a:ext cx="4292738" cy="81285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latex2png.com/output/latex_8849b1f49627cf81d5d24c1aff6af2a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1252" y="4478315"/>
            <a:ext cx="2792964" cy="51569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latex2png.com/output/latex_ce87f9055d73b9ca4b7d306738205cf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0904" y="6502676"/>
            <a:ext cx="1267306" cy="3031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5376551" y="5832084"/>
            <a:ext cx="2455484" cy="2924258"/>
          </a:xfrm>
          <a:prstGeom prst="rect">
            <a:avLst/>
          </a:prstGeom>
        </p:spPr>
      </p:pic>
      <p:pic>
        <p:nvPicPr>
          <p:cNvPr id="20488" name="Picture 8" descr="http://latex2png.com/output/latex_c08c743c27ca58dfbb54b3a27991e56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156" y="5832084"/>
            <a:ext cx="953079" cy="257589"/>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http://latex2png.com/output/latex_b84bffe1a5dc8069250c5b0c02c8af4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34032" y="6661703"/>
            <a:ext cx="527104" cy="68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04171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CESTAC core and errors propagation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3784080" cy="2726565"/>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Construction of the sample:</a:t>
            </a:r>
          </a:p>
          <a:p>
            <a:pPr marL="0" indent="0">
              <a:buNone/>
            </a:pPr>
            <a:r>
              <a:rPr lang="pl-PL" sz="3200" b="1" dirty="0">
                <a:solidFill>
                  <a:schemeClr val="tx1"/>
                </a:solidFill>
                <a:sym typeface="Helvetica Neue Medium"/>
              </a:rPr>
              <a:t>Function pert</a:t>
            </a:r>
            <a:r>
              <a:rPr lang="pl-PL" sz="3200" dirty="0">
                <a:solidFill>
                  <a:schemeClr val="tx1"/>
                </a:solidFill>
                <a:sym typeface="Helvetica Neue Medium"/>
              </a:rPr>
              <a:t>: randomly perturbates the last bit of the mantissa, i.e. add to the last bit by 1, 0 or -1 with uniform probability</a:t>
            </a:r>
          </a:p>
          <a:p>
            <a:pPr marL="0" indent="0">
              <a:buNone/>
            </a:pPr>
            <a:r>
              <a:rPr lang="pl-PL" sz="3200" b="1" dirty="0">
                <a:solidFill>
                  <a:schemeClr val="tx1"/>
                </a:solidFill>
                <a:ea typeface="Helvetica Neue Medium"/>
                <a:cs typeface="Helvetica Neue Medium"/>
                <a:sym typeface="Helvetica Neue Medium"/>
              </a:rPr>
              <a:t>Equivalent to select among          or   </a:t>
            </a:r>
            <a:endParaRPr lang="pl-PL" sz="3200" b="1" dirty="0">
              <a:solidFill>
                <a:srgbClr val="5592DA"/>
              </a:solidFill>
              <a:ea typeface="Helvetica Neue Medium"/>
              <a:cs typeface="Helvetica Neue Medium"/>
              <a:sym typeface="Helvetica Neue Medium"/>
            </a:endParaRPr>
          </a:p>
          <a:p>
            <a:pPr marL="0" indent="0">
              <a:buNone/>
            </a:pPr>
            <a:r>
              <a:rPr lang="pl-PL" sz="3200" b="1" dirty="0">
                <a:solidFill>
                  <a:schemeClr val="tx1"/>
                </a:solidFill>
                <a:sym typeface="Helvetica Neue Medium"/>
              </a:rPr>
              <a:t>Function perm: </a:t>
            </a:r>
            <a:r>
              <a:rPr lang="pl-PL" sz="3200" dirty="0">
                <a:solidFill>
                  <a:schemeClr val="tx1"/>
                </a:solidFill>
                <a:sym typeface="Helvetica Neue Medium"/>
              </a:rPr>
              <a:t>randomly permutes the operations of a procedure</a:t>
            </a:r>
          </a:p>
          <a:p>
            <a:pPr marL="0" indent="0" algn="ctr">
              <a:buNone/>
            </a:pPr>
            <a:r>
              <a:rPr lang="pl-PL" sz="3200" b="1" dirty="0">
                <a:solidFill>
                  <a:srgbClr val="C00000"/>
                </a:solidFill>
                <a:sym typeface="Helvetica Neue Medium"/>
              </a:rPr>
              <a:t>In practice perm is not used!</a:t>
            </a:r>
          </a:p>
          <a:p>
            <a:pPr marL="0" indent="0" algn="ctr">
              <a:buNone/>
            </a:pPr>
            <a:r>
              <a:rPr lang="pl-PL" sz="3200" dirty="0">
                <a:solidFill>
                  <a:schemeClr val="tx1"/>
                </a:solidFill>
                <a:sym typeface="Helvetica Neue Medium"/>
              </a:rPr>
              <a:t>There are two ways to use </a:t>
            </a:r>
            <a:r>
              <a:rPr lang="pl-PL" sz="3200" b="1" dirty="0">
                <a:solidFill>
                  <a:schemeClr val="tx1"/>
                </a:solidFill>
                <a:sym typeface="Helvetica Neue Medium"/>
              </a:rPr>
              <a:t>pert </a:t>
            </a:r>
            <a:r>
              <a:rPr lang="pl-PL" sz="3200" dirty="0">
                <a:solidFill>
                  <a:schemeClr val="tx1"/>
                </a:solidFill>
                <a:sym typeface="Helvetica Neue Medium"/>
              </a:rPr>
              <a:t>to construct the sample.</a:t>
            </a:r>
          </a:p>
        </p:txBody>
      </p:sp>
      <p:pic>
        <p:nvPicPr>
          <p:cNvPr id="21506" name="Picture 2" descr="http://latex2png.com/output/latex_a80760ac1a5a21df0f90c28720f4600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742" y="4171232"/>
            <a:ext cx="587119" cy="34248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latex2png.com/output/latex_cef423d3be5b2b5d9e63066f45157eb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218" y="4257979"/>
            <a:ext cx="537817" cy="25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700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animEffect transition="in" filter="fade">
                                      <p:cBhvr>
                                        <p:cTn id="7" dur="500"/>
                                        <p:tgtEl>
                                          <p:spTgt spid="2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5" end="5"/>
                                            </p:txEl>
                                          </p:spTgt>
                                        </p:tgtEl>
                                        <p:attrNameLst>
                                          <p:attrName>style.visibility</p:attrName>
                                        </p:attrNameLst>
                                      </p:cBhvr>
                                      <p:to>
                                        <p:strVal val="visible"/>
                                      </p:to>
                                    </p:set>
                                    <p:animEffect transition="in" filter="fade">
                                      <p:cBhvr>
                                        <p:cTn id="12"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2727410" y="437372"/>
            <a:ext cx="10915965" cy="615553"/>
          </a:xfrm>
          <a:prstGeom prst="rect">
            <a:avLst/>
          </a:prstGeom>
        </p:spPr>
        <p:txBody>
          <a:bodyPr anchor="t"/>
          <a:lstStyle>
            <a:lvl1pPr>
              <a:defRPr sz="5100">
                <a:solidFill>
                  <a:srgbClr val="FFFFFF"/>
                </a:solidFill>
              </a:defRPr>
            </a:lvl1pPr>
          </a:lstStyle>
          <a:p>
            <a:pPr lvl="0">
              <a:defRPr sz="1800" b="0">
                <a:solidFill>
                  <a:srgbClr val="000000"/>
                </a:solidFill>
              </a:defRPr>
            </a:pPr>
            <a:r>
              <a:rPr lang="pl-PL" sz="4000" dirty="0">
                <a:solidFill>
                  <a:srgbClr val="F8F8F8"/>
                </a:solidFill>
                <a:latin typeface="Helvetica Light"/>
                <a:cs typeface="Helvetica Light"/>
              </a:rPr>
              <a:t>AGENDA</a:t>
            </a:r>
            <a:endParaRPr sz="4000" dirty="0">
              <a:solidFill>
                <a:srgbClr val="F8F8F8"/>
              </a:solidFill>
              <a:latin typeface="Helvetica Light"/>
              <a:cs typeface="Helvetica Light"/>
            </a:endParaRPr>
          </a:p>
        </p:txBody>
      </p:sp>
      <p:sp>
        <p:nvSpPr>
          <p:cNvPr id="102" name="Shape 102"/>
          <p:cNvSpPr/>
          <p:nvPr/>
        </p:nvSpPr>
        <p:spPr>
          <a:xfrm>
            <a:off x="3448462" y="2248141"/>
            <a:ext cx="11990321" cy="4186787"/>
          </a:xfrm>
          <a:prstGeom prst="rect">
            <a:avLst/>
          </a:prstGeom>
          <a:ln w="12700">
            <a:miter lim="400000"/>
          </a:ln>
          <a:effectLst>
            <a:outerShdw blurRad="88900" dist="25400" dir="2700000" rotWithShape="0">
              <a:srgbClr val="4F7D93">
                <a:alpha val="50000"/>
              </a:srgbClr>
            </a:outerShdw>
          </a:effectLst>
          <a:extLst>
            <a:ext uri="{C572A759-6A51-4108-AA02-DFA0A04FC94B}">
              <ma14:wrappingTextBoxFlag xmlns:ma14="http://schemas.microsoft.com/office/mac/drawingml/2011/main" xmlns="" val="1"/>
            </a:ext>
          </a:extLst>
        </p:spPr>
        <p:txBody>
          <a:bodyPr wrap="square" lIns="0" tIns="0" rIns="0" bIns="0">
            <a:spAutoFit/>
          </a:bodyPr>
          <a:lstStyle/>
          <a:p>
            <a:pPr algn="l" defTabSz="650273">
              <a:defRPr sz="1800"/>
            </a:pPr>
            <a:r>
              <a:rPr lang="pl-PL" sz="3401" dirty="0">
                <a:solidFill>
                  <a:srgbClr val="FFFFFF"/>
                </a:solidFill>
                <a:latin typeface="Helvetica Light"/>
                <a:ea typeface="Helvetica"/>
                <a:cs typeface="Helvetica Light"/>
                <a:sym typeface="Helvetica"/>
              </a:rPr>
              <a:t>Reminder on floating-point arithmetic</a:t>
            </a:r>
          </a:p>
          <a:p>
            <a:pPr algn="l" defTabSz="650273">
              <a:defRPr sz="1800"/>
            </a:pPr>
            <a:endParaRPr lang="pl-PL" sz="3401" dirty="0">
              <a:solidFill>
                <a:srgbClr val="FFFFFF"/>
              </a:solidFill>
              <a:latin typeface="Helvetica Light"/>
              <a:ea typeface="Helvetica"/>
              <a:cs typeface="Helvetica Light"/>
              <a:sym typeface="Helvetica"/>
            </a:endParaRPr>
          </a:p>
          <a:p>
            <a:pPr algn="l" defTabSz="650273" rtl="0">
              <a:defRPr sz="1800"/>
            </a:pPr>
            <a:r>
              <a:rPr lang="pl-PL" sz="3401" dirty="0">
                <a:solidFill>
                  <a:srgbClr val="FFFFFF"/>
                </a:solidFill>
                <a:latin typeface="Helvetica Light"/>
                <a:ea typeface="Helvetica"/>
                <a:cs typeface="Helvetica Light"/>
                <a:sym typeface="Helvetica"/>
              </a:rPr>
              <a:t>CESTAC</a:t>
            </a:r>
            <a:r>
              <a:rPr lang="pl-PL" sz="3401" dirty="0">
                <a:solidFill>
                  <a:srgbClr val="FFFFFF"/>
                </a:solidFill>
                <a:latin typeface="Helvetica Light"/>
                <a:sym typeface="Helvetica"/>
              </a:rPr>
              <a:t>: </a:t>
            </a:r>
            <a:r>
              <a:rPr lang="en-US" sz="3401" dirty="0">
                <a:solidFill>
                  <a:srgbClr val="FFFFFF"/>
                </a:solidFill>
                <a:latin typeface="Helvetica Light"/>
              </a:rPr>
              <a:t>Control and Stochastic Estimation of Calculation Rounding</a:t>
            </a:r>
            <a:r>
              <a:rPr lang="pl-PL" sz="3401" dirty="0">
                <a:solidFill>
                  <a:srgbClr val="FFFFFF"/>
                </a:solidFill>
                <a:latin typeface="Helvetica Light"/>
              </a:rPr>
              <a:t>s</a:t>
            </a:r>
          </a:p>
          <a:p>
            <a:pPr algn="l" defTabSz="650273" rtl="0">
              <a:defRPr sz="1800"/>
            </a:pPr>
            <a:endParaRPr lang="pl-PL" sz="3401" dirty="0">
              <a:solidFill>
                <a:srgbClr val="FFFFFF"/>
              </a:solidFill>
              <a:latin typeface="Helvetica Light"/>
            </a:endParaRPr>
          </a:p>
          <a:p>
            <a:pPr algn="l" defTabSz="650273" rtl="0">
              <a:defRPr sz="1800"/>
            </a:pPr>
            <a:r>
              <a:rPr lang="pl-PL" sz="3401" dirty="0">
                <a:solidFill>
                  <a:srgbClr val="FFFFFF"/>
                </a:solidFill>
                <a:latin typeface="Helvetica Light"/>
              </a:rPr>
              <a:t>Application to the stopping problem</a:t>
            </a:r>
          </a:p>
          <a:p>
            <a:pPr algn="l" defTabSz="650273" rtl="0">
              <a:defRPr sz="1800"/>
            </a:pPr>
            <a:endParaRPr lang="pl-PL" sz="3401" dirty="0">
              <a:solidFill>
                <a:srgbClr val="FFFFFF"/>
              </a:solidFill>
              <a:latin typeface="Helvetica Light"/>
            </a:endParaRPr>
          </a:p>
          <a:p>
            <a:pPr algn="l" defTabSz="650273" rtl="0">
              <a:defRPr sz="1800"/>
            </a:pPr>
            <a:r>
              <a:rPr lang="pl-PL" sz="3401" dirty="0">
                <a:solidFill>
                  <a:srgbClr val="FFFFFF"/>
                </a:solidFill>
                <a:latin typeface="Helvetica Light"/>
              </a:rPr>
              <a:t>Discussion on the validity</a:t>
            </a:r>
            <a:endParaRPr lang="en-US" sz="3401" dirty="0">
              <a:solidFill>
                <a:srgbClr val="FFFFFF"/>
              </a:solidFill>
              <a:latin typeface="Helvetica Light"/>
            </a:endParaRPr>
          </a:p>
          <a:p>
            <a:pPr algn="l" defTabSz="650273">
              <a:defRPr sz="1800"/>
            </a:pPr>
            <a:endParaRPr lang="en-GB" sz="3401" dirty="0">
              <a:solidFill>
                <a:srgbClr val="FFFFFF"/>
              </a:solidFill>
              <a:latin typeface="Helvetica Light"/>
              <a:ea typeface="Helvetica"/>
              <a:cs typeface="Helvetica Light"/>
              <a:sym typeface="Helvetica"/>
            </a:endParaRPr>
          </a:p>
        </p:txBody>
      </p:sp>
    </p:spTree>
    <p:extLst>
      <p:ext uri="{BB962C8B-B14F-4D97-AF65-F5344CB8AC3E}">
        <p14:creationId xmlns:p14="http://schemas.microsoft.com/office/powerpoint/2010/main" val="13512040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CESTAC core and errors propagation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714377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Asynchronous use:</a:t>
            </a:r>
          </a:p>
          <a:p>
            <a:pPr marL="0" indent="0">
              <a:buNone/>
            </a:pPr>
            <a:endParaRPr lang="pl-PL" sz="3200" b="1" dirty="0">
              <a:solidFill>
                <a:srgbClr val="5592DA"/>
              </a:solidFill>
              <a:ea typeface="Helvetica Neue Medium"/>
              <a:cs typeface="Helvetica Neue Medium"/>
              <a:sym typeface="Helvetica Neue Medium"/>
            </a:endParaRPr>
          </a:p>
          <a:p>
            <a:pPr marL="0" indent="0">
              <a:buNone/>
            </a:pPr>
            <a:br>
              <a:rPr lang="pl-PL" sz="3200" b="1" dirty="0">
                <a:solidFill>
                  <a:srgbClr val="5592DA"/>
                </a:solidFill>
                <a:ea typeface="Helvetica Neue Medium"/>
                <a:cs typeface="Helvetica Neue Medium"/>
                <a:sym typeface="Helvetica Neue Medium"/>
              </a:rPr>
            </a:br>
            <a:r>
              <a:rPr lang="pl-PL" sz="3200" dirty="0">
                <a:solidFill>
                  <a:schemeClr val="tx1"/>
                </a:solidFill>
                <a:sym typeface="Helvetica Neue Medium"/>
              </a:rPr>
              <a:t>Significant digits calculated </a:t>
            </a:r>
            <a:r>
              <a:rPr lang="pl-PL" sz="3200" b="1" dirty="0">
                <a:solidFill>
                  <a:schemeClr val="tx1"/>
                </a:solidFill>
                <a:sym typeface="Helvetica Neue Medium"/>
              </a:rPr>
              <a:t>a posteriori</a:t>
            </a:r>
            <a:endParaRPr lang="pl-PL" sz="3200" b="1" dirty="0">
              <a:solidFill>
                <a:srgbClr val="5592DA"/>
              </a:solidFill>
              <a:ea typeface="Helvetica Neue Medium"/>
              <a:cs typeface="Helvetica Neue Medium"/>
              <a:sym typeface="Helvetica Neue Medium"/>
            </a:endParaRPr>
          </a:p>
          <a:p>
            <a:pPr marL="0" indent="0">
              <a:buNone/>
            </a:pPr>
            <a:r>
              <a:rPr lang="pl-PL" sz="3200" b="1" dirty="0">
                <a:solidFill>
                  <a:srgbClr val="5592DA"/>
                </a:solidFill>
                <a:ea typeface="Helvetica Neue Medium"/>
                <a:cs typeface="Helvetica Neue Medium"/>
                <a:sym typeface="Helvetica Neue Medium"/>
              </a:rPr>
              <a:t>Two major problems:</a:t>
            </a:r>
          </a:p>
          <a:p>
            <a:pPr marL="514350" indent="-514350">
              <a:buFont typeface="+mj-lt"/>
              <a:buAutoNum type="arabicPeriod"/>
            </a:pPr>
            <a:r>
              <a:rPr lang="pl-PL" sz="3200" dirty="0">
                <a:solidFill>
                  <a:schemeClr val="tx1"/>
                </a:solidFill>
                <a:sym typeface="Helvetica Neue Medium"/>
              </a:rPr>
              <a:t>The procedure may converge to different numbers</a:t>
            </a:r>
          </a:p>
          <a:p>
            <a:pPr marL="514350" indent="-514350">
              <a:buFont typeface="+mj-lt"/>
              <a:buAutoNum type="arabicPeriod"/>
            </a:pPr>
            <a:r>
              <a:rPr lang="pl-PL" sz="3200" dirty="0">
                <a:solidFill>
                  <a:schemeClr val="tx1"/>
                </a:solidFill>
                <a:sym typeface="Helvetica Neue Medium"/>
              </a:rPr>
              <a:t>They can take different conditional branching</a:t>
            </a:r>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16386" name="Picture 2" descr="http://latex2png.com/output/latex_8cf3ad68c51e826017624ddd9e49f0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83" y="2395598"/>
            <a:ext cx="14603896" cy="11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5974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CESTAC core and errors propagation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714377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Synchronous use:</a:t>
            </a:r>
          </a:p>
          <a:p>
            <a:pPr marL="0" indent="0">
              <a:buNone/>
            </a:pPr>
            <a:endParaRPr lang="pl-PL" sz="3200" b="1" dirty="0">
              <a:solidFill>
                <a:srgbClr val="5592DA"/>
              </a:solidFill>
              <a:ea typeface="Helvetica Neue Medium"/>
              <a:cs typeface="Helvetica Neue Medium"/>
              <a:sym typeface="Helvetica Neue Medium"/>
            </a:endParaRPr>
          </a:p>
          <a:p>
            <a:pPr marL="0" indent="0">
              <a:buNone/>
            </a:pPr>
            <a:br>
              <a:rPr lang="pl-PL" sz="3200" b="1" dirty="0">
                <a:solidFill>
                  <a:srgbClr val="5592DA"/>
                </a:solidFill>
                <a:ea typeface="Helvetica Neue Medium"/>
                <a:cs typeface="Helvetica Neue Medium"/>
                <a:sym typeface="Helvetica Neue Medium"/>
              </a:rPr>
            </a:br>
            <a:r>
              <a:rPr lang="pl-PL" sz="3200" dirty="0">
                <a:solidFill>
                  <a:schemeClr val="tx1"/>
                </a:solidFill>
                <a:sym typeface="Helvetica Neue Medium"/>
              </a:rPr>
              <a:t>Significant digits estimation available at any time!</a:t>
            </a:r>
            <a:endParaRPr lang="pl-PL" sz="3200" b="1" dirty="0">
              <a:solidFill>
                <a:srgbClr val="5592DA"/>
              </a:solidFill>
              <a:ea typeface="Helvetica Neue Medium"/>
              <a:cs typeface="Helvetica Neue Medium"/>
              <a:sym typeface="Helvetica Neue Medium"/>
            </a:endParaRPr>
          </a:p>
          <a:p>
            <a:pPr marL="0" indent="0">
              <a:buNone/>
            </a:pPr>
            <a:r>
              <a:rPr lang="pl-PL" sz="3200" b="1" dirty="0">
                <a:solidFill>
                  <a:srgbClr val="5592DA"/>
                </a:solidFill>
                <a:ea typeface="Helvetica Neue Medium"/>
                <a:cs typeface="Helvetica Neue Medium"/>
                <a:sym typeface="Helvetica Neue Medium"/>
              </a:rPr>
              <a:t>Solve the problems:</a:t>
            </a:r>
          </a:p>
          <a:p>
            <a:pPr marL="514350" indent="-514350">
              <a:buFont typeface="+mj-lt"/>
              <a:buAutoNum type="arabicPeriod"/>
            </a:pPr>
            <a:r>
              <a:rPr lang="pl-PL" sz="3200" dirty="0">
                <a:solidFill>
                  <a:schemeClr val="tx1"/>
                </a:solidFill>
                <a:sym typeface="Helvetica Neue Medium"/>
              </a:rPr>
              <a:t>Average value used for conditional branching</a:t>
            </a:r>
          </a:p>
          <a:p>
            <a:pPr marL="514350" indent="-514350">
              <a:buFont typeface="+mj-lt"/>
              <a:buAutoNum type="arabicPeriod"/>
            </a:pPr>
            <a:r>
              <a:rPr lang="pl-PL" sz="3200" dirty="0">
                <a:solidFill>
                  <a:schemeClr val="tx1"/>
                </a:solidFill>
                <a:sym typeface="Helvetica Neue Medium"/>
              </a:rPr>
              <a:t>Convergence to the same value</a:t>
            </a:r>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8" name="Picture 2" descr="http://latex2png.com/output/latex_9fc00613066e44dfb92b86e85d93476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53" y="2378372"/>
            <a:ext cx="16308560" cy="116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99040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25720"/>
            <a:ext cx="14784135" cy="11021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l" rtl="0">
              <a:lnSpc>
                <a:spcPts val="9001"/>
              </a:lnSpc>
              <a:defRPr sz="1800"/>
            </a:pPr>
            <a:r>
              <a:rPr lang="pl-PL" sz="7200" b="1" dirty="0">
                <a:solidFill>
                  <a:srgbClr val="1CAED1"/>
                </a:solidFill>
                <a:latin typeface="Arial"/>
                <a:cs typeface="Arial"/>
              </a:rPr>
              <a:t>Application</a:t>
            </a:r>
            <a:r>
              <a:rPr lang="pl-PL" sz="7200" dirty="0">
                <a:solidFill>
                  <a:srgbClr val="FFFFFF"/>
                </a:solidFill>
                <a:latin typeface="Helvetica Light"/>
              </a:rPr>
              <a:t> to the stopping problem</a:t>
            </a: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11515182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a:t>
            </a:r>
            <a:r>
              <a:rPr lang="pl-PL" sz="4400" dirty="0"/>
              <a:t>stopping problem</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714377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Iterative algorithm:</a:t>
            </a:r>
            <a:br>
              <a:rPr lang="pl-PL" sz="3200" b="1" dirty="0">
                <a:solidFill>
                  <a:srgbClr val="5592DA"/>
                </a:solidFill>
                <a:ea typeface="Helvetica Neue Medium"/>
                <a:cs typeface="Helvetica Neue Medium"/>
                <a:sym typeface="Helvetica Neue Medium"/>
              </a:rPr>
            </a:br>
            <a:br>
              <a:rPr lang="pl-PL" sz="3200" b="1" dirty="0">
                <a:solidFill>
                  <a:srgbClr val="5592DA"/>
                </a:solidFill>
                <a:ea typeface="Helvetica Neue Medium"/>
                <a:cs typeface="Helvetica Neue Medium"/>
                <a:sym typeface="Helvetica Neue Medium"/>
              </a:rPr>
            </a:br>
            <a:br>
              <a:rPr lang="pl-PL" sz="3200" b="1" dirty="0">
                <a:solidFill>
                  <a:srgbClr val="5592DA"/>
                </a:solidFill>
                <a:ea typeface="Helvetica Neue Medium"/>
                <a:cs typeface="Helvetica Neue Medium"/>
                <a:sym typeface="Helvetica Neue Medium"/>
              </a:rPr>
            </a:br>
            <a:r>
              <a:rPr lang="pl-PL" sz="3200" b="1" dirty="0">
                <a:solidFill>
                  <a:srgbClr val="5592DA"/>
                </a:solidFill>
                <a:ea typeface="Helvetica Neue Medium"/>
                <a:cs typeface="Helvetica Neue Medium"/>
                <a:sym typeface="Helvetica Neue Medium"/>
              </a:rPr>
              <a:t>                                            </a:t>
            </a:r>
            <a:r>
              <a:rPr lang="pl-PL" sz="3200" dirty="0">
                <a:solidFill>
                  <a:schemeClr val="tx1"/>
                </a:solidFill>
                <a:sym typeface="Helvetica Neue Medium"/>
              </a:rPr>
              <a:t>or                                                       (Cauchy criterion)</a:t>
            </a:r>
            <a:br>
              <a:rPr lang="pl-PL" sz="3200" dirty="0">
                <a:solidFill>
                  <a:schemeClr val="tx1"/>
                </a:solidFill>
                <a:sym typeface="Helvetica Neue Medium"/>
              </a:rPr>
            </a:br>
            <a:br>
              <a:rPr lang="pl-PL" sz="3200" b="1" dirty="0">
                <a:solidFill>
                  <a:srgbClr val="5592DA"/>
                </a:solidFill>
                <a:ea typeface="Helvetica Neue Medium"/>
                <a:cs typeface="Helvetica Neue Medium"/>
                <a:sym typeface="Helvetica Neue Medium"/>
              </a:rPr>
            </a:br>
            <a:r>
              <a:rPr lang="pl-PL" sz="3200" dirty="0">
                <a:solidFill>
                  <a:schemeClr val="tx1"/>
                </a:solidFill>
                <a:sym typeface="Helvetica Neue Medium"/>
              </a:rPr>
              <a:t>Substracting two close floating-point numbers leads to </a:t>
            </a:r>
            <a:r>
              <a:rPr lang="pl-PL" sz="3200" b="1" dirty="0">
                <a:solidFill>
                  <a:schemeClr val="tx1"/>
                </a:solidFill>
                <a:sym typeface="Helvetica Neue Medium"/>
              </a:rPr>
              <a:t>unsignificant </a:t>
            </a:r>
            <a:r>
              <a:rPr lang="pl-PL" sz="3200" dirty="0">
                <a:solidFill>
                  <a:schemeClr val="tx1"/>
                </a:solidFill>
                <a:sym typeface="Helvetica Neue Medium"/>
              </a:rPr>
              <a:t>results!</a:t>
            </a:r>
            <a:endParaRPr lang="pl-PL" sz="3200" b="1" dirty="0">
              <a:solidFill>
                <a:srgbClr val="5592DA"/>
              </a:solidFill>
              <a:ea typeface="Helvetica Neue Medium"/>
              <a:cs typeface="Helvetica Neue Medium"/>
              <a:sym typeface="Helvetica Neue Medium"/>
            </a:endParaRPr>
          </a:p>
          <a:p>
            <a:pPr marL="0" indent="0">
              <a:buNone/>
            </a:pPr>
            <a:r>
              <a:rPr lang="pl-PL" sz="3200" b="1" dirty="0">
                <a:solidFill>
                  <a:schemeClr val="tx1"/>
                </a:solidFill>
                <a:sym typeface="Helvetica Neue Medium"/>
              </a:rPr>
              <a:t>Worst case scenario</a:t>
            </a:r>
            <a:r>
              <a:rPr lang="pl-PL" sz="3200" dirty="0">
                <a:solidFill>
                  <a:schemeClr val="tx1"/>
                </a:solidFill>
                <a:sym typeface="Helvetica Neue Medium"/>
              </a:rPr>
              <a:t>: </a:t>
            </a:r>
            <a:endParaRPr lang="pl-PL" sz="3200" b="1" dirty="0">
              <a:solidFill>
                <a:schemeClr val="tx1"/>
              </a:solidFill>
              <a:latin typeface="+mn-lt"/>
              <a:sym typeface="Helvetica Neue Light"/>
            </a:endParaRPr>
          </a:p>
          <a:p>
            <a:pPr marL="444523" lvl="1" indent="0">
              <a:buNone/>
            </a:pPr>
            <a:r>
              <a:rPr lang="pl-PL" sz="3200" b="1" dirty="0">
                <a:solidFill>
                  <a:schemeClr val="tx1"/>
                </a:solidFill>
                <a:latin typeface="+mn-lt"/>
                <a:sym typeface="Helvetica Neue Light"/>
              </a:rPr>
              <a:t> </a:t>
            </a:r>
            <a:r>
              <a:rPr lang="pl-PL" sz="3200" dirty="0">
                <a:solidFill>
                  <a:schemeClr val="tx1"/>
                </a:solidFill>
                <a:latin typeface="+mn-lt"/>
                <a:sym typeface="Helvetica Neue Light"/>
              </a:rPr>
              <a:t>  is chosen to small</a:t>
            </a:r>
            <a:r>
              <a:rPr lang="pl-PL" sz="3200" dirty="0">
                <a:solidFill>
                  <a:schemeClr val="tx1"/>
                </a:solidFill>
                <a:latin typeface="+mn-lt"/>
                <a:sym typeface="Helvetica Neue Medium"/>
              </a:rPr>
              <a:t> </a:t>
            </a:r>
            <a:r>
              <a:rPr lang="en-US" sz="3200" dirty="0"/>
              <a:t>⇒</a:t>
            </a:r>
            <a:r>
              <a:rPr lang="pl-PL" sz="3200" dirty="0"/>
              <a:t> the accumulated errors are bigger</a:t>
            </a:r>
            <a:br>
              <a:rPr lang="pl-PL" sz="3200" dirty="0"/>
            </a:br>
            <a:r>
              <a:rPr lang="pl-PL" sz="3200" dirty="0"/>
              <a:t>                                    </a:t>
            </a:r>
            <a:r>
              <a:rPr lang="en-US" sz="3200" dirty="0"/>
              <a:t>⇒</a:t>
            </a:r>
            <a:r>
              <a:rPr lang="pl-PL" sz="3200" dirty="0"/>
              <a:t> the algorithm </a:t>
            </a:r>
            <a:r>
              <a:rPr lang="pl-PL" sz="3200" b="1" dirty="0"/>
              <a:t>never </a:t>
            </a:r>
            <a:r>
              <a:rPr lang="pl-PL" sz="3200" dirty="0"/>
              <a:t>converges</a:t>
            </a:r>
            <a:br>
              <a:rPr lang="pl-PL" sz="3200" dirty="0"/>
            </a:br>
            <a:r>
              <a:rPr lang="pl-PL" sz="3200" dirty="0"/>
              <a:t>                                     +  the solution degrades itself and diverges</a:t>
            </a:r>
            <a:br>
              <a:rPr lang="pl-PL" sz="3200" dirty="0"/>
            </a:br>
            <a:r>
              <a:rPr lang="pl-PL" sz="3200" i="1" dirty="0"/>
              <a:t>                                                           (cf. Initial example of pathological case)</a:t>
            </a:r>
          </a:p>
          <a:p>
            <a:pPr marL="444523" lvl="1" indent="0">
              <a:buNone/>
            </a:pPr>
            <a:endParaRPr lang="pl-PL" sz="3200" dirty="0">
              <a:solidFill>
                <a:schemeClr val="tx1"/>
              </a:solidFill>
              <a:latin typeface="+mn-lt"/>
              <a:sym typeface="Helvetica Neue Light"/>
            </a:endParaRPr>
          </a:p>
        </p:txBody>
      </p:sp>
      <p:pic>
        <p:nvPicPr>
          <p:cNvPr id="22530" name="Picture 2" descr="http://latex2png.com/output/latex_76815c59a3f04341e583bb19f274a3b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791" y="2369297"/>
            <a:ext cx="1396722" cy="35518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latex2png.com/output/latex_6819c33b1e84ec42809b8d15649f54a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791" y="3126615"/>
            <a:ext cx="2954269" cy="413498"/>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latex2png.com/output/latex_ce008f16e6379d2dde80330ef0c99b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7611" y="3141169"/>
            <a:ext cx="3715466" cy="398944"/>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latex2png.com/output/latex_a585fca649d15ba28f30dc4b15455a2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163" y="6195957"/>
            <a:ext cx="273777" cy="32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0834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en-US" sz="4400" dirty="0"/>
              <a:t>The </a:t>
            </a:r>
            <a:r>
              <a:rPr lang="pl-PL" sz="4400" dirty="0"/>
              <a:t>stopping problem</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7143777"/>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Zero machine     :</a:t>
            </a:r>
            <a:br>
              <a:rPr lang="pl-PL" sz="3200" b="1" dirty="0">
                <a:solidFill>
                  <a:srgbClr val="5592DA"/>
                </a:solidFill>
                <a:ea typeface="Helvetica Neue Medium"/>
                <a:cs typeface="Helvetica Neue Medium"/>
                <a:sym typeface="Helvetica Neue Medium"/>
              </a:rPr>
            </a:br>
            <a:br>
              <a:rPr lang="pl-PL" sz="3200" b="1" dirty="0">
                <a:solidFill>
                  <a:srgbClr val="5592DA"/>
                </a:solidFill>
                <a:ea typeface="Helvetica Neue Medium"/>
                <a:cs typeface="Helvetica Neue Medium"/>
                <a:sym typeface="Helvetica Neue Medium"/>
              </a:rPr>
            </a:br>
            <a:br>
              <a:rPr lang="pl-PL" sz="3200" b="1" dirty="0">
                <a:solidFill>
                  <a:srgbClr val="5592DA"/>
                </a:solidFill>
                <a:ea typeface="Helvetica Neue Medium"/>
                <a:cs typeface="Helvetica Neue Medium"/>
                <a:sym typeface="Helvetica Neue Medium"/>
              </a:rPr>
            </a:br>
            <a:br>
              <a:rPr lang="pl-PL" sz="3200" dirty="0">
                <a:solidFill>
                  <a:schemeClr val="tx1"/>
                </a:solidFill>
                <a:sym typeface="Helvetica Neue Medium"/>
              </a:rPr>
            </a:br>
            <a:br>
              <a:rPr lang="pl-PL" sz="3200" b="1" dirty="0">
                <a:solidFill>
                  <a:srgbClr val="5592DA"/>
                </a:solidFill>
                <a:ea typeface="Helvetica Neue Medium"/>
                <a:cs typeface="Helvetica Neue Medium"/>
                <a:sym typeface="Helvetica Neue Medium"/>
              </a:rPr>
            </a:br>
            <a:r>
              <a:rPr lang="pl-PL" sz="3200" b="1" dirty="0">
                <a:solidFill>
                  <a:srgbClr val="5592DA"/>
                </a:solidFill>
                <a:ea typeface="Helvetica Neue Medium"/>
                <a:cs typeface="Helvetica Neue Medium"/>
                <a:sym typeface="Helvetica Neue Medium"/>
              </a:rPr>
              <a:t>Detecting zero significant numbers:</a:t>
            </a:r>
          </a:p>
          <a:p>
            <a:pPr marL="514350" indent="-514350" rtl="0">
              <a:buFont typeface="+mj-lt"/>
              <a:buAutoNum type="arabicPeriod"/>
            </a:pPr>
            <a:r>
              <a:rPr lang="pl-PL" sz="3200" dirty="0"/>
              <a:t>                  and              : error greater than its own value. Stop!</a:t>
            </a:r>
          </a:p>
          <a:p>
            <a:pPr marL="514350" indent="-514350" rtl="0">
              <a:buFont typeface="+mj-lt"/>
              <a:buAutoNum type="arabicPeriod"/>
            </a:pPr>
            <a:r>
              <a:rPr lang="pl-PL" sz="3200" dirty="0"/>
              <a:t>                             : the difference is only errors. Stop!</a:t>
            </a:r>
          </a:p>
          <a:p>
            <a:pPr marL="514350" indent="-514350" rtl="0">
              <a:buFont typeface="+mj-lt"/>
              <a:buAutoNum type="arabicPeriod"/>
            </a:pPr>
            <a:r>
              <a:rPr lang="pl-PL" sz="3200" dirty="0"/>
              <a:t>            : </a:t>
            </a:r>
            <a:r>
              <a:rPr lang="en-US" sz="3200" dirty="0"/>
              <a:t>the sequence is considered non-convergent</a:t>
            </a:r>
            <a:r>
              <a:rPr lang="pl-PL" sz="3200" dirty="0"/>
              <a:t>. Stop!</a:t>
            </a:r>
            <a:endParaRPr lang="en-US" sz="3200" dirty="0"/>
          </a:p>
          <a:p>
            <a:pPr marL="0" indent="0">
              <a:buNone/>
            </a:pPr>
            <a:endParaRPr lang="pl-PL" sz="3200" b="1" dirty="0">
              <a:solidFill>
                <a:srgbClr val="5592DA"/>
              </a:solidFill>
              <a:ea typeface="Helvetica Neue Medium"/>
              <a:cs typeface="Helvetica Neue Medium"/>
              <a:sym typeface="Helvetica Neue Medium"/>
            </a:endParaRPr>
          </a:p>
        </p:txBody>
      </p:sp>
      <p:pic>
        <p:nvPicPr>
          <p:cNvPr id="24578" name="Picture 2" descr="http://latex2png.com/output/latex_854088f8c7f45138a2653cc6e911c4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791" y="5187798"/>
            <a:ext cx="1529424" cy="32886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latex2png.com/output/latex_565c12863d09f2a52f30f88124153a2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21" y="5179833"/>
            <a:ext cx="1140477" cy="34479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latex2png.com/output/latex_c86405ab1cb11acab0bfcd9609e034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4791" y="6172684"/>
            <a:ext cx="2615777" cy="355778"/>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latex2png.com/output/latex_0bea45dca6f36b02e52b3357e51700f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791" y="7184482"/>
            <a:ext cx="1105174" cy="328694"/>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http://latex2png.com/output/latex_620390989aa26d37f36c3a09480c426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5723" y="1615910"/>
            <a:ext cx="200920" cy="385097"/>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descr="http://latex2png.com/output/latex_624c8962972231f6934eba084873057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9965" y="2808869"/>
            <a:ext cx="8364663" cy="46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3043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25720"/>
            <a:ext cx="14784135" cy="11021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l" rtl="0">
              <a:lnSpc>
                <a:spcPts val="9001"/>
              </a:lnSpc>
              <a:defRPr sz="1800"/>
            </a:pPr>
            <a:r>
              <a:rPr lang="pl-PL" sz="7200" b="1" dirty="0">
                <a:solidFill>
                  <a:srgbClr val="1CAED1"/>
                </a:solidFill>
                <a:latin typeface="Arial"/>
                <a:cs typeface="Arial"/>
              </a:rPr>
              <a:t>Discussion</a:t>
            </a:r>
            <a:r>
              <a:rPr lang="pl-PL" sz="7200" dirty="0">
                <a:solidFill>
                  <a:srgbClr val="FFFFFF"/>
                </a:solidFill>
                <a:latin typeface="Helvetica Light"/>
              </a:rPr>
              <a:t> on the validity</a:t>
            </a:r>
            <a:endParaRPr lang="en-US" sz="7200" dirty="0">
              <a:solidFill>
                <a:srgbClr val="FFFFFF"/>
              </a:solidFill>
              <a:latin typeface="Helvetica Light"/>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188412823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pl-PL" sz="4400" dirty="0"/>
              <a:t>CESTAC validity</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7143777"/>
          </a:xfrm>
          <a:prstGeom prst="rect">
            <a:avLst/>
          </a:prstGeom>
        </p:spPr>
        <p:txBody>
          <a:bodyPr anchor="t">
            <a:noAutofit/>
          </a:bodyPr>
          <a:lstStyle/>
          <a:p>
            <a:pPr marL="0" indent="0" rtl="0">
              <a:buNone/>
            </a:pPr>
            <a:r>
              <a:rPr lang="pl-PL" sz="3200" b="1" dirty="0">
                <a:solidFill>
                  <a:srgbClr val="5592DA"/>
                </a:solidFill>
                <a:ea typeface="Helvetica Neue Medium"/>
                <a:cs typeface="Helvetica Neue Medium"/>
                <a:sym typeface="Helvetica Neue Medium"/>
              </a:rPr>
              <a:t>On the estimator bias:</a:t>
            </a:r>
            <a:br>
              <a:rPr lang="pl-PL" sz="3200" b="1" dirty="0">
                <a:solidFill>
                  <a:srgbClr val="5592DA"/>
                </a:solidFill>
                <a:ea typeface="Helvetica Neue Medium"/>
                <a:cs typeface="Helvetica Neue Medium"/>
                <a:sym typeface="Helvetica Neue Medium"/>
              </a:rPr>
            </a:br>
            <a:br>
              <a:rPr lang="pl-PL" sz="3200" b="1" dirty="0">
                <a:solidFill>
                  <a:srgbClr val="5592DA"/>
                </a:solidFill>
                <a:ea typeface="Helvetica Neue Medium"/>
                <a:cs typeface="Helvetica Neue Medium"/>
                <a:sym typeface="Helvetica Neue Medium"/>
              </a:rPr>
            </a:br>
            <a:r>
              <a:rPr lang="pl-PL" sz="3200" b="1" dirty="0">
                <a:sym typeface="Helvetica Neue Medium"/>
              </a:rPr>
              <a:t>Theorem: </a:t>
            </a:r>
            <a:r>
              <a:rPr lang="en-US" sz="3200" dirty="0"/>
              <a:t>A </a:t>
            </a:r>
            <a:r>
              <a:rPr lang="pl-PL" sz="3200" dirty="0"/>
              <a:t>perturbated </a:t>
            </a:r>
            <a:r>
              <a:rPr lang="en-US" sz="3200" dirty="0"/>
              <a:t>result </a:t>
            </a:r>
            <a:r>
              <a:rPr lang="pl-PL" sz="3200" dirty="0"/>
              <a:t>X</a:t>
            </a:r>
            <a:r>
              <a:rPr lang="en-US" sz="3200" dirty="0"/>
              <a:t> obtained by a procedure </a:t>
            </a:r>
            <a:r>
              <a:rPr lang="pl-PL" sz="3200" dirty="0"/>
              <a:t>F</a:t>
            </a:r>
            <a:r>
              <a:rPr lang="en-US" sz="3200" dirty="0"/>
              <a:t> can be written:</a:t>
            </a:r>
            <a:endParaRPr lang="pl-PL" sz="3200" dirty="0"/>
          </a:p>
          <a:p>
            <a:pPr marL="0" indent="0" rtl="0">
              <a:buNone/>
            </a:pPr>
            <a:endParaRPr lang="pl-PL" sz="3200" dirty="0"/>
          </a:p>
          <a:p>
            <a:pPr marL="0" indent="0" rtl="0">
              <a:buNone/>
            </a:pPr>
            <a:r>
              <a:rPr lang="pl-PL" sz="3200" dirty="0"/>
              <a:t>with x the exact result, n the number of assignments and operations,   </a:t>
            </a:r>
            <a:br>
              <a:rPr lang="pl-PL" sz="3200" dirty="0"/>
            </a:br>
            <a:r>
              <a:rPr lang="pl-PL" sz="3200" dirty="0"/>
              <a:t>     depending only on the data and F,          the rounding errors and </a:t>
            </a:r>
            <a:br>
              <a:rPr lang="pl-PL" sz="3200" dirty="0"/>
            </a:br>
            <a:r>
              <a:rPr lang="pl-PL" sz="3200" dirty="0"/>
              <a:t>         the perturbations.</a:t>
            </a:r>
            <a:br>
              <a:rPr lang="pl-PL" sz="3200" b="1" dirty="0">
                <a:solidFill>
                  <a:srgbClr val="5592DA"/>
                </a:solidFill>
                <a:ea typeface="Helvetica Neue Medium"/>
                <a:cs typeface="Helvetica Neue Medium"/>
                <a:sym typeface="Helvetica Neue Medium"/>
              </a:rPr>
            </a:br>
            <a:br>
              <a:rPr lang="pl-PL" sz="3200" b="1" dirty="0">
                <a:solidFill>
                  <a:srgbClr val="5592DA"/>
                </a:solidFill>
                <a:ea typeface="Helvetica Neue Medium"/>
                <a:cs typeface="Helvetica Neue Medium"/>
                <a:sym typeface="Helvetica Neue Medium"/>
              </a:rPr>
            </a:br>
            <a:r>
              <a:rPr lang="pl-PL" sz="3200" b="1" dirty="0">
                <a:sym typeface="Helvetica Neue Medium"/>
              </a:rPr>
              <a:t>Biais:                                                         Hypothesis:</a:t>
            </a:r>
            <a:r>
              <a:rPr lang="pl-PL" sz="3200" dirty="0">
                <a:sym typeface="Helvetica Neue Medium"/>
              </a:rPr>
              <a:t> </a:t>
            </a:r>
            <a:br>
              <a:rPr lang="pl-PL" sz="3200" dirty="0">
                <a:sym typeface="Helvetica Neue Medium"/>
              </a:rPr>
            </a:br>
            <a:r>
              <a:rPr lang="pl-PL" sz="3200" dirty="0">
                <a:sym typeface="Helvetica Neue Medium"/>
              </a:rPr>
              <a:t>                                                                            follow a uniform distribution</a:t>
            </a:r>
            <a:br>
              <a:rPr lang="pl-PL" sz="3200" dirty="0">
                <a:sym typeface="Helvetica Neue Medium"/>
              </a:rPr>
            </a:br>
            <a:r>
              <a:rPr lang="pl-PL" sz="3200" dirty="0">
                <a:sym typeface="Helvetica Neue Medium"/>
              </a:rPr>
              <a:t>                                                                    we can neglect the higher order terms</a:t>
            </a:r>
            <a:br>
              <a:rPr lang="pl-PL" sz="3200" dirty="0">
                <a:sym typeface="Helvetica Neue Medium"/>
              </a:rPr>
            </a:br>
            <a:r>
              <a:rPr lang="pl-PL" sz="3200" dirty="0">
                <a:sym typeface="Helvetica Neue Medium"/>
              </a:rPr>
              <a:t>Then we can select           such that</a:t>
            </a:r>
            <a:br>
              <a:rPr lang="pl-PL" sz="3200" dirty="0">
                <a:sym typeface="Helvetica Neue Medium"/>
              </a:rPr>
            </a:br>
            <a:r>
              <a:rPr lang="pl-PL" sz="3200" dirty="0">
                <a:sym typeface="Helvetica Neue Medium"/>
              </a:rPr>
              <a:t>                                                     with </a:t>
            </a:r>
          </a:p>
          <a:p>
            <a:pPr marL="0" indent="0">
              <a:buNone/>
            </a:pPr>
            <a:endParaRPr lang="pl-PL" sz="3200" b="1" dirty="0">
              <a:solidFill>
                <a:srgbClr val="5592DA"/>
              </a:solidFill>
              <a:ea typeface="Helvetica Neue Medium"/>
              <a:cs typeface="Helvetica Neue Medium"/>
              <a:sym typeface="Helvetica Neue Medium"/>
            </a:endParaRPr>
          </a:p>
        </p:txBody>
      </p:sp>
      <p:pic>
        <p:nvPicPr>
          <p:cNvPr id="25602" name="Picture 2" descr="http://latex2png.com/output/latex_bca01359a3bec4b16ba3dc0ac48112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063" y="3343082"/>
            <a:ext cx="6510613" cy="1094663"/>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latex2png.com/output/latex_5ee4c6db2e608f222dd85dd8a67811d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137" y="5187798"/>
            <a:ext cx="348542" cy="40568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latex2png.com/output/latex_ba388a2b2bb711fc1bede93fef4cbe8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4155" y="5195537"/>
            <a:ext cx="617963" cy="324626"/>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latex2png.com/output/latex_3148564396ee1ca6a51fd6226c4517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8302" y="5656097"/>
            <a:ext cx="728662" cy="395287"/>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http://latex2png.com/output/latex_04f2bba1d067f93214e2564943bef34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0686" y="6645949"/>
            <a:ext cx="1595714" cy="4400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latex2png.com/output/latex_ba388a2b2bb711fc1bede93fef4cbe8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2545" y="7141732"/>
            <a:ext cx="617963" cy="324626"/>
          </a:xfrm>
          <a:prstGeom prst="rect">
            <a:avLst/>
          </a:prstGeom>
          <a:noFill/>
          <a:extLst>
            <a:ext uri="{909E8E84-426E-40DD-AFC4-6F175D3DCCD1}">
              <a14:hiddenFill xmlns:a14="http://schemas.microsoft.com/office/drawing/2010/main">
                <a:solidFill>
                  <a:srgbClr val="FFFFFF"/>
                </a:solidFill>
              </a14:hiddenFill>
            </a:ext>
          </a:extLst>
        </p:spPr>
      </p:pic>
      <p:pic>
        <p:nvPicPr>
          <p:cNvPr id="25612" name="Picture 12" descr="http://latex2png.com/output/latex_4665e2d79cad62aecf34e0e5edb861a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6824" y="8505838"/>
            <a:ext cx="3279567" cy="9317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latex2png.com/output/latex_3148564396ee1ca6a51fd6226c4517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7729" y="8019825"/>
            <a:ext cx="728662" cy="395287"/>
          </a:xfrm>
          <a:prstGeom prst="rect">
            <a:avLst/>
          </a:prstGeom>
          <a:noFill/>
          <a:extLst>
            <a:ext uri="{909E8E84-426E-40DD-AFC4-6F175D3DCCD1}">
              <a14:hiddenFill xmlns:a14="http://schemas.microsoft.com/office/drawing/2010/main">
                <a:solidFill>
                  <a:srgbClr val="FFFFFF"/>
                </a:solidFill>
              </a14:hiddenFill>
            </a:ext>
          </a:extLst>
        </p:spPr>
      </p:pic>
      <p:pic>
        <p:nvPicPr>
          <p:cNvPr id="25614" name="Picture 14" descr="http://latex2png.com/output/latex_a9ab82a4236146a7436df3c5aa59ebf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3454" y="8619791"/>
            <a:ext cx="3469033" cy="36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0685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pl-PL" sz="4400" dirty="0"/>
              <a:t>CESTAC validity</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7143777"/>
          </a:xfrm>
          <a:prstGeom prst="rect">
            <a:avLst/>
          </a:prstGeom>
        </p:spPr>
        <p:txBody>
          <a:bodyPr anchor="t">
            <a:noAutofit/>
          </a:bodyPr>
          <a:lstStyle/>
          <a:p>
            <a:pPr marL="0" indent="0" rtl="0">
              <a:buNone/>
            </a:pPr>
            <a:r>
              <a:rPr lang="pl-PL" sz="3200" b="1" dirty="0">
                <a:solidFill>
                  <a:srgbClr val="5592DA"/>
                </a:solidFill>
                <a:ea typeface="Helvetica Neue Medium"/>
                <a:cs typeface="Helvetica Neue Medium"/>
                <a:sym typeface="Helvetica Neue Medium"/>
              </a:rPr>
              <a:t>On the other hypothesis:</a:t>
            </a:r>
          </a:p>
          <a:p>
            <a:pPr marL="0" indent="0">
              <a:buNone/>
            </a:pPr>
            <a:r>
              <a:rPr lang="pl-PL" sz="3200" b="1" dirty="0">
                <a:sym typeface="Helvetica Neue Medium"/>
              </a:rPr>
              <a:t>Hypothesis:</a:t>
            </a:r>
            <a:r>
              <a:rPr lang="pl-PL" sz="3200" dirty="0">
                <a:sym typeface="Helvetica Neue Medium"/>
              </a:rPr>
              <a:t> </a:t>
            </a:r>
            <a:br>
              <a:rPr lang="pl-PL" sz="3200" dirty="0">
                <a:sym typeface="Helvetica Neue Medium"/>
              </a:rPr>
            </a:br>
            <a:r>
              <a:rPr lang="pl-PL" sz="3200" dirty="0">
                <a:sym typeface="Helvetica Neue Medium"/>
              </a:rPr>
              <a:t> 1)         follow a uniform distribution</a:t>
            </a:r>
            <a:br>
              <a:rPr lang="pl-PL" sz="3200" dirty="0">
                <a:sym typeface="Helvetica Neue Medium"/>
              </a:rPr>
            </a:br>
            <a:r>
              <a:rPr lang="pl-PL" sz="3200" dirty="0">
                <a:sym typeface="Helvetica Neue Medium"/>
              </a:rPr>
              <a:t> 2) we can neglect the higher order terms</a:t>
            </a:r>
          </a:p>
          <a:p>
            <a:pPr marL="0" indent="0">
              <a:buNone/>
            </a:pPr>
            <a:r>
              <a:rPr lang="pl-PL" sz="3200" dirty="0">
                <a:sym typeface="Helvetica Neue Medium"/>
              </a:rPr>
              <a:t>Number 1) is empirically validated for n large enough.</a:t>
            </a:r>
            <a:br>
              <a:rPr lang="pl-PL" sz="3200" dirty="0">
                <a:sym typeface="Helvetica Neue Medium"/>
              </a:rPr>
            </a:br>
            <a:r>
              <a:rPr lang="pl-PL" sz="3200" dirty="0">
                <a:sym typeface="Helvetica Neue Medium"/>
              </a:rPr>
              <a:t>Number 2) ... well, it depends!</a:t>
            </a:r>
            <a:br>
              <a:rPr lang="pl-PL" sz="3200" dirty="0">
                <a:sym typeface="Helvetica Neue Medium"/>
              </a:rPr>
            </a:br>
            <a:br>
              <a:rPr lang="pl-PL" sz="3200" dirty="0">
                <a:sym typeface="Helvetica Neue Medium"/>
              </a:rPr>
            </a:br>
            <a:r>
              <a:rPr lang="pl-PL" sz="3200" dirty="0">
                <a:sym typeface="Helvetica Neue Medium"/>
              </a:rPr>
              <a:t>Consider                                                                     :</a:t>
            </a:r>
            <a:br>
              <a:rPr lang="pl-PL" sz="3200" dirty="0">
                <a:sym typeface="Helvetica Neue Medium"/>
              </a:rPr>
            </a:br>
            <a:br>
              <a:rPr lang="pl-PL" sz="3200" dirty="0">
                <a:sym typeface="Helvetica Neue Medium"/>
              </a:rPr>
            </a:br>
            <a:r>
              <a:rPr lang="pl-PL" sz="3200" dirty="0">
                <a:sym typeface="Helvetica Neue Medium"/>
              </a:rPr>
              <a:t> </a:t>
            </a:r>
          </a:p>
          <a:p>
            <a:pPr marL="0" indent="0">
              <a:buNone/>
            </a:pPr>
            <a:endParaRPr lang="pl-PL" sz="3200" b="1" dirty="0">
              <a:solidFill>
                <a:srgbClr val="5592DA"/>
              </a:solidFill>
              <a:ea typeface="Helvetica Neue Medium"/>
              <a:cs typeface="Helvetica Neue Medium"/>
              <a:sym typeface="Helvetica Neue Medium"/>
            </a:endParaRPr>
          </a:p>
        </p:txBody>
      </p:sp>
      <p:pic>
        <p:nvPicPr>
          <p:cNvPr id="15" name="Picture 6" descr="http://latex2png.com/output/latex_ba388a2b2bb711fc1bede93fef4cbe8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4110" y="3236332"/>
            <a:ext cx="617963" cy="324626"/>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http://latex2png.com/output/latex_55c003577dbd360f98d4f161bca102d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647" y="6150696"/>
            <a:ext cx="6065517" cy="39334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latex2png.com/output/latex_65f42038bbae0201ce7ef4ed5edc289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647" y="7076502"/>
            <a:ext cx="7643882" cy="425002"/>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latex2png.com/output/latex_74650ed2c65c4f76832e369b0f0f98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491" y="7767733"/>
            <a:ext cx="7444797" cy="125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7055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9434295" cy="3127181"/>
          </a:xfrm>
          <a:prstGeom prst="rect">
            <a:avLst/>
          </a:prstGeom>
        </p:spPr>
        <p:txBody>
          <a:bodyPr anchor="t">
            <a:normAutofit/>
          </a:bodyPr>
          <a:lstStyle/>
          <a:p>
            <a:pPr lvl="0">
              <a:defRPr sz="1800" b="0"/>
            </a:pPr>
            <a:r>
              <a:rPr lang="pl-PL" sz="4400" dirty="0"/>
              <a:t>CESTAC validity</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836466" cy="7143777"/>
          </a:xfrm>
          <a:prstGeom prst="rect">
            <a:avLst/>
          </a:prstGeom>
        </p:spPr>
        <p:txBody>
          <a:bodyPr anchor="t">
            <a:noAutofit/>
          </a:bodyPr>
          <a:lstStyle/>
          <a:p>
            <a:pPr marL="0" indent="0" rtl="0">
              <a:buNone/>
            </a:pPr>
            <a:r>
              <a:rPr lang="pl-PL" sz="3200" b="1" dirty="0">
                <a:solidFill>
                  <a:srgbClr val="5592DA"/>
                </a:solidFill>
                <a:ea typeface="Helvetica Neue Medium"/>
                <a:cs typeface="Helvetica Neue Medium"/>
                <a:sym typeface="Helvetica Neue Medium"/>
              </a:rPr>
              <a:t>Possible solutions:</a:t>
            </a:r>
          </a:p>
          <a:p>
            <a:pPr marL="514350" indent="-514350" rtl="0">
              <a:buFont typeface="+mj-lt"/>
              <a:buAutoNum type="arabicPeriod"/>
            </a:pPr>
            <a:r>
              <a:rPr lang="pl-PL" sz="3200" dirty="0">
                <a:sym typeface="Helvetica Neue Medium"/>
              </a:rPr>
              <a:t>Increase </a:t>
            </a:r>
            <a:r>
              <a:rPr lang="en-US" sz="3200" dirty="0"/>
              <a:t>the precision of the representation</a:t>
            </a:r>
            <a:r>
              <a:rPr lang="pl-PL" sz="3200" dirty="0"/>
              <a:t>.</a:t>
            </a:r>
            <a:endParaRPr lang="en-US" sz="3200" dirty="0"/>
          </a:p>
          <a:p>
            <a:pPr marL="514350" indent="-514350" rtl="0">
              <a:buFont typeface="+mj-lt"/>
              <a:buAutoNum type="arabicPeriod"/>
            </a:pPr>
            <a:r>
              <a:rPr lang="en-US" sz="3200" dirty="0"/>
              <a:t>Restrain as much as possible the error propagation</a:t>
            </a:r>
            <a:r>
              <a:rPr lang="pl-PL" sz="3200" dirty="0"/>
              <a:t>.</a:t>
            </a:r>
            <a:endParaRPr lang="en-US" sz="3200" dirty="0"/>
          </a:p>
          <a:p>
            <a:pPr marL="514350" indent="-514350" rtl="0">
              <a:buFont typeface="+mj-lt"/>
              <a:buAutoNum type="arabicPeriod"/>
            </a:pPr>
            <a:r>
              <a:rPr lang="pl-PL" sz="3200" dirty="0">
                <a:sym typeface="Helvetica Neue Medium"/>
              </a:rPr>
              <a:t>Systematically control </a:t>
            </a:r>
            <a:r>
              <a:rPr lang="en-US" sz="3200" dirty="0"/>
              <a:t>the results </a:t>
            </a:r>
            <a:r>
              <a:rPr lang="pl-PL" sz="3200" dirty="0"/>
              <a:t>of </a:t>
            </a:r>
            <a:r>
              <a:rPr lang="en-US" sz="3200" dirty="0"/>
              <a:t>multiplication</a:t>
            </a:r>
            <a:r>
              <a:rPr lang="pl-PL" sz="3200" dirty="0"/>
              <a:t>s</a:t>
            </a:r>
            <a:r>
              <a:rPr lang="en-US" sz="3200" dirty="0"/>
              <a:t> or division</a:t>
            </a:r>
            <a:r>
              <a:rPr lang="pl-PL" sz="3200" dirty="0"/>
              <a:t>s </a:t>
            </a:r>
            <a:r>
              <a:rPr lang="pl-PL" sz="3200" b="1" dirty="0"/>
              <a:t>(costly)</a:t>
            </a:r>
            <a:r>
              <a:rPr lang="pl-PL" sz="3200" dirty="0"/>
              <a:t>.</a:t>
            </a:r>
            <a:endParaRPr lang="en-US" sz="3200" dirty="0"/>
          </a:p>
          <a:p>
            <a:pPr marL="0" indent="0">
              <a:buNone/>
            </a:pPr>
            <a:br>
              <a:rPr lang="pl-PL" sz="3200" dirty="0">
                <a:sym typeface="Helvetica Neue Medium"/>
              </a:rPr>
            </a:br>
            <a:r>
              <a:rPr lang="pl-PL" sz="3200" dirty="0">
                <a:sym typeface="Helvetica Neue Medium"/>
              </a:rPr>
              <a:t> </a:t>
            </a:r>
          </a:p>
          <a:p>
            <a:pPr marL="0" indent="0">
              <a:buNone/>
            </a:pPr>
            <a:endParaRPr lang="pl-PL" sz="3200" b="1" dirty="0">
              <a:solidFill>
                <a:srgbClr val="5592DA"/>
              </a:solidFill>
              <a:ea typeface="Helvetica Neue Medium"/>
              <a:cs typeface="Helvetica Neue Medium"/>
              <a:sym typeface="Helvetica Neue Medium"/>
            </a:endParaRPr>
          </a:p>
        </p:txBody>
      </p:sp>
    </p:spTree>
    <p:extLst>
      <p:ext uri="{BB962C8B-B14F-4D97-AF65-F5344CB8AC3E}">
        <p14:creationId xmlns:p14="http://schemas.microsoft.com/office/powerpoint/2010/main" val="233246547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4325720"/>
            <a:ext cx="14784135" cy="11021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l" rtl="0">
              <a:lnSpc>
                <a:spcPts val="9001"/>
              </a:lnSpc>
              <a:defRPr sz="1800"/>
            </a:pPr>
            <a:r>
              <a:rPr lang="pl-PL" sz="7200" b="1" dirty="0">
                <a:solidFill>
                  <a:srgbClr val="1CAED1"/>
                </a:solidFill>
                <a:latin typeface="Arial"/>
                <a:cs typeface="Arial"/>
              </a:rPr>
              <a:t>Conclusion on</a:t>
            </a:r>
            <a:r>
              <a:rPr lang="pl-PL" sz="7200" dirty="0">
                <a:solidFill>
                  <a:srgbClr val="FFFFFF"/>
                </a:solidFill>
                <a:latin typeface="Helvetica Light"/>
              </a:rPr>
              <a:t> CESTAC</a:t>
            </a:r>
            <a:endParaRPr lang="en-US" sz="7200" dirty="0">
              <a:solidFill>
                <a:srgbClr val="FFFFFF"/>
              </a:solidFill>
              <a:latin typeface="Helvetica Light"/>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110397938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p:nvPr/>
        </p:nvSpPr>
        <p:spPr>
          <a:xfrm>
            <a:off x="1223322" y="3722639"/>
            <a:ext cx="14784135" cy="230832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l">
              <a:lnSpc>
                <a:spcPts val="9001"/>
              </a:lnSpc>
              <a:defRPr sz="1800"/>
            </a:pPr>
            <a:r>
              <a:rPr lang="pl-PL" sz="7200" b="1" dirty="0">
                <a:solidFill>
                  <a:srgbClr val="1CAED1"/>
                </a:solidFill>
                <a:latin typeface="Arial"/>
                <a:ea typeface="Arial"/>
                <a:cs typeface="Arial"/>
                <a:sym typeface="Helvetica Neue Bold for IBM"/>
              </a:rPr>
              <a:t>Reminder on </a:t>
            </a:r>
            <a:r>
              <a:rPr lang="pl-PL" sz="7200" dirty="0">
                <a:solidFill>
                  <a:srgbClr val="FFFFFF"/>
                </a:solidFill>
                <a:latin typeface="Arial"/>
                <a:ea typeface="Arial"/>
                <a:cs typeface="Arial"/>
                <a:sym typeface="Helvetica Neue Bold for IBM"/>
              </a:rPr>
              <a:t>Floating-point arithmetic</a:t>
            </a:r>
            <a:endParaRPr sz="7200" dirty="0">
              <a:solidFill>
                <a:srgbClr val="FFFFFF"/>
              </a:solidFill>
              <a:latin typeface="Aria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spTree>
    <p:extLst>
      <p:ext uri="{BB962C8B-B14F-4D97-AF65-F5344CB8AC3E}">
        <p14:creationId xmlns:p14="http://schemas.microsoft.com/office/powerpoint/2010/main" val="399061541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 name="Shape 440"/>
          <p:cNvSpPr/>
          <p:nvPr/>
        </p:nvSpPr>
        <p:spPr>
          <a:xfrm>
            <a:off x="2490647" y="1741470"/>
            <a:ext cx="12056381" cy="10758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l">
              <a:lnSpc>
                <a:spcPts val="9001"/>
              </a:lnSpc>
              <a:defRPr sz="1800"/>
            </a:pPr>
            <a:r>
              <a:rPr lang="pl-PL" sz="7200" b="1" dirty="0">
                <a:solidFill>
                  <a:srgbClr val="5592DA"/>
                </a:solidFill>
                <a:ea typeface="Helvetica Neue Medium"/>
                <a:cs typeface="Helvetica Neue Medium"/>
                <a:sym typeface="Helvetica Neue Medium"/>
              </a:rPr>
              <a:t>Thank you</a:t>
            </a:r>
            <a:endParaRPr sz="7200" dirty="0">
              <a:solidFill>
                <a:schemeClr val="accent4"/>
              </a:solidFill>
              <a:ea typeface="Arial"/>
              <a:cs typeface="Arial"/>
              <a:sym typeface="Helvetica Neue Thin"/>
            </a:endParaRPr>
          </a:p>
        </p:txBody>
      </p:sp>
      <p:pic>
        <p:nvPicPr>
          <p:cNvPr id="441" name="droppedImage.pdf"/>
          <p:cNvPicPr/>
          <p:nvPr/>
        </p:nvPicPr>
        <p:blipFill>
          <a:blip r:embed="rId3">
            <a:extLst/>
          </a:blip>
          <a:stretch>
            <a:fillRect/>
          </a:stretch>
        </p:blipFill>
        <p:spPr>
          <a:xfrm>
            <a:off x="13872695" y="9096931"/>
            <a:ext cx="875705" cy="344028"/>
          </a:xfrm>
          <a:prstGeom prst="rect">
            <a:avLst/>
          </a:prstGeom>
          <a:ln w="12700">
            <a:miter lim="400000"/>
          </a:ln>
        </p:spPr>
      </p:pic>
      <p:pic>
        <p:nvPicPr>
          <p:cNvPr id="2" name="Picture 1"/>
          <p:cNvPicPr>
            <a:picLocks noChangeAspect="1"/>
          </p:cNvPicPr>
          <p:nvPr/>
        </p:nvPicPr>
        <p:blipFill>
          <a:blip r:embed="rId4"/>
          <a:stretch>
            <a:fillRect/>
          </a:stretch>
        </p:blipFill>
        <p:spPr>
          <a:xfrm>
            <a:off x="8155610" y="32430"/>
            <a:ext cx="7531079" cy="9650969"/>
          </a:xfrm>
          <a:prstGeom prst="rect">
            <a:avLst/>
          </a:prstGeom>
        </p:spPr>
      </p:pic>
    </p:spTree>
    <p:extLst>
      <p:ext uri="{BB962C8B-B14F-4D97-AF65-F5344CB8AC3E}">
        <p14:creationId xmlns:p14="http://schemas.microsoft.com/office/powerpoint/2010/main" val="13319538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The problem of representation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782135" cy="4756523"/>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Scientific notation</a:t>
            </a:r>
          </a:p>
          <a:p>
            <a:pPr>
              <a:spcBef>
                <a:spcPts val="600"/>
              </a:spcBef>
            </a:pPr>
            <a:endParaRPr lang="pl-PL" sz="3200" b="1" dirty="0">
              <a:solidFill>
                <a:schemeClr val="tx1"/>
              </a:solidFill>
              <a:ea typeface="Helvetica Neue Medium"/>
              <a:cs typeface="Helvetica Neue Medium"/>
              <a:sym typeface="Helvetica Neue Medium"/>
            </a:endParaRPr>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2" name="Picture 1"/>
          <p:cNvPicPr>
            <a:picLocks noChangeAspect="1"/>
          </p:cNvPicPr>
          <p:nvPr/>
        </p:nvPicPr>
        <p:blipFill>
          <a:blip r:embed="rId3"/>
          <a:stretch>
            <a:fillRect/>
          </a:stretch>
        </p:blipFill>
        <p:spPr>
          <a:xfrm>
            <a:off x="544594" y="2829618"/>
            <a:ext cx="4765077" cy="2599132"/>
          </a:xfrm>
          <a:prstGeom prst="rect">
            <a:avLst/>
          </a:prstGeom>
        </p:spPr>
      </p:pic>
      <p:pic>
        <p:nvPicPr>
          <p:cNvPr id="1032" name="Picture 8" descr="http://latex2png.com/output/latex_96fecb12fbde25769e87f9fa3efbb4d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30" y="2928863"/>
            <a:ext cx="5711625" cy="7007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latex2png.com/output/latex_ee66c2ebff41f65b5d7b3405d7b2099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3799" y="2667823"/>
            <a:ext cx="2749473" cy="12227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latex2png.com/output/latex_70d53b7d7226b78704bc79701b69353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830" y="4168721"/>
            <a:ext cx="8653972" cy="1370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0820" y="6372433"/>
            <a:ext cx="8667750" cy="1754326"/>
          </a:xfrm>
          <a:prstGeom prst="rect">
            <a:avLst/>
          </a:prstGeom>
        </p:spPr>
        <p:txBody>
          <a:bodyPr>
            <a:spAutoFit/>
          </a:bodyPr>
          <a:lstStyle/>
          <a:p>
            <a:pPr marL="0" indent="0" algn="l">
              <a:buNone/>
            </a:pPr>
            <a:r>
              <a:rPr lang="pl-PL" b="1" dirty="0">
                <a:solidFill>
                  <a:srgbClr val="5592DA"/>
                </a:solidFill>
                <a:ea typeface="Helvetica Neue Medium"/>
                <a:cs typeface="Helvetica Neue Medium"/>
                <a:sym typeface="Helvetica Neue Medium"/>
              </a:rPr>
              <a:t>Example: </a:t>
            </a:r>
            <a:br>
              <a:rPr lang="pl-PL" dirty="0"/>
            </a:br>
            <a:r>
              <a:rPr lang="pl-PL" dirty="0"/>
              <a:t>• In base 10:</a:t>
            </a:r>
            <a:br>
              <a:rPr lang="pl-PL" dirty="0"/>
            </a:br>
            <a:r>
              <a:rPr lang="pl-PL" dirty="0"/>
              <a:t>• In base   2:                                                            </a:t>
            </a:r>
          </a:p>
        </p:txBody>
      </p:sp>
      <p:pic>
        <p:nvPicPr>
          <p:cNvPr id="1038" name="Picture 14" descr="http://latex2png.com/output/latex_df33f6fe6adc5e8114af0386cbae1af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4133" y="6462512"/>
            <a:ext cx="2249562" cy="46923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latex2png.com/output/latex_d6c92ffe69b98839842ad6576115423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4006" y="7643511"/>
            <a:ext cx="5581942" cy="35440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latex2png.com/output/latex_96588e089ed7ead5668bfb85c9af246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4006" y="7017608"/>
            <a:ext cx="2478640" cy="3889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50668" y="7476811"/>
            <a:ext cx="5879815"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3600" b="1" i="0" u="none" strike="noStrike" cap="none" spc="0" normalizeH="0" baseline="0" dirty="0">
                <a:ln>
                  <a:noFill/>
                </a:ln>
                <a:solidFill>
                  <a:srgbClr val="C00000"/>
                </a:solidFill>
                <a:effectLst/>
                <a:uFillTx/>
                <a:latin typeface="+mn-lt"/>
                <a:ea typeface="+mn-ea"/>
                <a:cs typeface="+mn-cs"/>
                <a:sym typeface="Helvetica Light"/>
              </a:rPr>
              <a:t>Problem: only finite memory! </a:t>
            </a:r>
            <a:endParaRPr kumimoji="0" lang="en-US" sz="3600" b="1" i="0" u="none" strike="noStrike" cap="none" spc="0" normalizeH="0" baseline="0" dirty="0">
              <a:ln>
                <a:noFill/>
              </a:ln>
              <a:solidFill>
                <a:srgbClr val="C00000"/>
              </a:solidFill>
              <a:effectLst/>
              <a:uFillTx/>
              <a:latin typeface="+mn-lt"/>
              <a:ea typeface="+mn-ea"/>
              <a:cs typeface="+mn-cs"/>
              <a:sym typeface="Helvetica Light"/>
            </a:endParaRPr>
          </a:p>
        </p:txBody>
      </p:sp>
    </p:spTree>
    <p:extLst>
      <p:ext uri="{BB962C8B-B14F-4D97-AF65-F5344CB8AC3E}">
        <p14:creationId xmlns:p14="http://schemas.microsoft.com/office/powerpoint/2010/main" val="1565845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The problem of representation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782135" cy="4756523"/>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Sad reality:</a:t>
            </a:r>
            <a:br>
              <a:rPr lang="pl-PL" sz="3200" b="1" dirty="0">
                <a:solidFill>
                  <a:srgbClr val="5592DA"/>
                </a:solidFill>
                <a:ea typeface="Helvetica Neue Medium"/>
                <a:cs typeface="Helvetica Neue Medium"/>
                <a:sym typeface="Helvetica Neue Medium"/>
              </a:rPr>
            </a:br>
            <a:endParaRPr lang="pl-PL" sz="3200" b="1" dirty="0">
              <a:solidFill>
                <a:srgbClr val="5592DA"/>
              </a:solidFill>
              <a:ea typeface="Helvetica Neue Medium"/>
              <a:cs typeface="Helvetica Neue Medium"/>
              <a:sym typeface="Helvetica Neue Medium"/>
            </a:endParaRPr>
          </a:p>
          <a:p>
            <a:pPr marL="0" indent="0" rtl="0">
              <a:spcBef>
                <a:spcPts val="600"/>
              </a:spcBef>
              <a:buNone/>
            </a:pPr>
            <a:r>
              <a:rPr lang="pl-PL" sz="3200" b="1" dirty="0">
                <a:solidFill>
                  <a:schemeClr val="tx1"/>
                </a:solidFill>
                <a:ea typeface="Helvetica Neue Medium"/>
                <a:cs typeface="Helvetica Neue Medium"/>
                <a:sym typeface="Helvetica Neue Medium"/>
              </a:rPr>
              <a:t>For any base, </a:t>
            </a:r>
            <a:r>
              <a:rPr lang="pl-PL" sz="3200" dirty="0">
                <a:solidFill>
                  <a:schemeClr val="tx1"/>
                </a:solidFill>
                <a:ea typeface="Helvetica Neue Medium"/>
                <a:cs typeface="Helvetica Neue Medium"/>
                <a:sym typeface="Helvetica Neue Medium"/>
              </a:rPr>
              <a:t>there exist an </a:t>
            </a:r>
            <a:r>
              <a:rPr lang="pl-PL" sz="3200" b="1" dirty="0">
                <a:solidFill>
                  <a:schemeClr val="tx1"/>
                </a:solidFill>
                <a:ea typeface="Helvetica Neue Medium"/>
                <a:cs typeface="Helvetica Neue Medium"/>
                <a:sym typeface="Helvetica Neue Medium"/>
              </a:rPr>
              <a:t>infinite</a:t>
            </a:r>
            <a:r>
              <a:rPr lang="pl-PL" sz="3200" dirty="0">
                <a:solidFill>
                  <a:schemeClr val="tx1"/>
                </a:solidFill>
                <a:ea typeface="Helvetica Neue Medium"/>
                <a:cs typeface="Helvetica Neue Medium"/>
                <a:sym typeface="Helvetica Neue Medium"/>
              </a:rPr>
              <a:t> amount of numbers such </a:t>
            </a:r>
            <a:r>
              <a:rPr lang="en-US" sz="3200" dirty="0"/>
              <a:t>that the representation has a mantissa with an </a:t>
            </a:r>
            <a:r>
              <a:rPr lang="en-US" sz="3200" b="1" dirty="0"/>
              <a:t>infinite</a:t>
            </a:r>
            <a:r>
              <a:rPr lang="en-US" sz="3200" dirty="0"/>
              <a:t> amount of digits</a:t>
            </a:r>
            <a:r>
              <a:rPr lang="pl-PL" sz="3200" dirty="0"/>
              <a:t>.</a:t>
            </a:r>
          </a:p>
          <a:p>
            <a:pPr marL="0" indent="0" rtl="0">
              <a:spcBef>
                <a:spcPts val="600"/>
              </a:spcBef>
              <a:buNone/>
            </a:pPr>
            <a:endParaRPr lang="pl-PL" sz="3200" dirty="0"/>
          </a:p>
          <a:p>
            <a:pPr marL="0" indent="0" rtl="0">
              <a:spcBef>
                <a:spcPts val="600"/>
              </a:spcBef>
              <a:buNone/>
            </a:pPr>
            <a:r>
              <a:rPr lang="en-US" sz="3200" dirty="0"/>
              <a:t>⇒</a:t>
            </a:r>
            <a:r>
              <a:rPr lang="pl-PL" sz="3200" dirty="0"/>
              <a:t> </a:t>
            </a:r>
            <a:r>
              <a:rPr lang="en-US" sz="3200" b="1" dirty="0"/>
              <a:t>impossible</a:t>
            </a:r>
            <a:r>
              <a:rPr lang="en-US" sz="3200" dirty="0"/>
              <a:t> to perfectly represent the set of real numbers with a computer</a:t>
            </a:r>
            <a:endParaRPr lang="pl-PL" sz="3200" dirty="0"/>
          </a:p>
          <a:p>
            <a:pPr marL="0" indent="0" rtl="0">
              <a:spcBef>
                <a:spcPts val="600"/>
              </a:spcBef>
              <a:buNone/>
            </a:pPr>
            <a:endParaRPr lang="pl-PL" sz="3200" dirty="0"/>
          </a:p>
          <a:p>
            <a:pPr marL="0" indent="0" rtl="0">
              <a:spcBef>
                <a:spcPts val="600"/>
              </a:spcBef>
              <a:buNone/>
            </a:pPr>
            <a:r>
              <a:rPr lang="pl-PL" sz="3200" dirty="0"/>
              <a:t>				Approximation of real number = floating point numbers </a:t>
            </a:r>
            <a:endParaRPr lang="en-US" sz="3200" dirty="0"/>
          </a:p>
          <a:p>
            <a:pPr marL="0" indent="0" rtl="0">
              <a:spcBef>
                <a:spcPts val="600"/>
              </a:spcBef>
              <a:buNone/>
            </a:pPr>
            <a:endParaRPr lang="en-US" sz="3200" dirty="0"/>
          </a:p>
          <a:p>
            <a:pPr>
              <a:spcBef>
                <a:spcPts val="600"/>
              </a:spcBef>
            </a:pPr>
            <a:endParaRPr lang="pl-PL" sz="3200" b="1" dirty="0">
              <a:solidFill>
                <a:schemeClr val="tx1"/>
              </a:solidFill>
              <a:ea typeface="Helvetica Neue Medium"/>
              <a:cs typeface="Helvetica Neue Medium"/>
              <a:sym typeface="Helvetica Neue Medium"/>
            </a:endParaRPr>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sp>
        <p:nvSpPr>
          <p:cNvPr id="4" name="Rectangle 3"/>
          <p:cNvSpPr/>
          <p:nvPr/>
        </p:nvSpPr>
        <p:spPr>
          <a:xfrm>
            <a:off x="1430820" y="6372433"/>
            <a:ext cx="15346432" cy="2677656"/>
          </a:xfrm>
          <a:prstGeom prst="rect">
            <a:avLst/>
          </a:prstGeom>
        </p:spPr>
        <p:txBody>
          <a:bodyPr wrap="square">
            <a:spAutoFit/>
          </a:bodyPr>
          <a:lstStyle/>
          <a:p>
            <a:pPr algn="l" rtl="0"/>
            <a:r>
              <a:rPr lang="pl-PL" b="1" dirty="0">
                <a:solidFill>
                  <a:srgbClr val="5592DA"/>
                </a:solidFill>
                <a:ea typeface="Helvetica Neue Medium"/>
                <a:cs typeface="Helvetica Neue Medium"/>
                <a:sym typeface="Helvetica Neue Medium"/>
              </a:rPr>
              <a:t>Proof (sketch): </a:t>
            </a:r>
            <a:br>
              <a:rPr lang="pl-PL" dirty="0"/>
            </a:br>
            <a:r>
              <a:rPr lang="pl-PL" sz="2400" dirty="0"/>
              <a:t>• </a:t>
            </a:r>
            <a:r>
              <a:rPr lang="en-US" sz="2400" dirty="0"/>
              <a:t>normal number</a:t>
            </a:r>
            <a:r>
              <a:rPr lang="pl-PL" sz="2400" dirty="0"/>
              <a:t>: </a:t>
            </a:r>
            <a:r>
              <a:rPr lang="en-US" sz="2400" dirty="0"/>
              <a:t>every finite sequence of digits appears an infinite number of time in its mantissa </a:t>
            </a:r>
            <a:br>
              <a:rPr lang="pl-PL" sz="2400" dirty="0"/>
            </a:br>
            <a:r>
              <a:rPr lang="pl-PL" sz="2400" dirty="0"/>
              <a:t>                                +</a:t>
            </a:r>
            <a:r>
              <a:rPr lang="en-US" sz="2400" dirty="0"/>
              <a:t> uniform</a:t>
            </a:r>
            <a:r>
              <a:rPr lang="pl-PL" sz="2400" dirty="0"/>
              <a:t> probability of appearance</a:t>
            </a:r>
            <a:r>
              <a:rPr lang="en-US" sz="2400" dirty="0"/>
              <a:t>. </a:t>
            </a:r>
            <a:endParaRPr lang="pl-PL" sz="2400" dirty="0"/>
          </a:p>
          <a:p>
            <a:pPr algn="l" rtl="0"/>
            <a:r>
              <a:rPr lang="pl-PL" sz="2400" dirty="0"/>
              <a:t>• </a:t>
            </a:r>
            <a:r>
              <a:rPr lang="en-US" sz="2400" dirty="0" err="1"/>
              <a:t>Borel-Cantelli</a:t>
            </a:r>
            <a:r>
              <a:rPr lang="en-US" sz="2400" dirty="0"/>
              <a:t> Lemma</a:t>
            </a:r>
            <a:r>
              <a:rPr lang="pl-PL" sz="2400" dirty="0"/>
              <a:t> </a:t>
            </a:r>
            <a:r>
              <a:rPr lang="en-US" sz="2400" dirty="0"/>
              <a:t>⇒</a:t>
            </a:r>
            <a:r>
              <a:rPr lang="pl-PL" sz="2400" dirty="0"/>
              <a:t> set of non-normal number has null Lebesgue measure</a:t>
            </a:r>
          </a:p>
          <a:p>
            <a:pPr algn="l" rtl="0"/>
            <a:r>
              <a:rPr lang="pl-PL" sz="2400" dirty="0"/>
              <a:t>• </a:t>
            </a:r>
            <a:r>
              <a:rPr lang="en-US" sz="2400" dirty="0"/>
              <a:t>⇒ </a:t>
            </a:r>
            <a:r>
              <a:rPr lang="pl-PL" sz="2400" dirty="0"/>
              <a:t>t</a:t>
            </a:r>
            <a:r>
              <a:rPr lang="en-US" sz="2400" dirty="0"/>
              <a:t>he probability that this number is normal is 1</a:t>
            </a:r>
          </a:p>
          <a:p>
            <a:pPr marL="0" indent="0" algn="l">
              <a:buNone/>
            </a:pPr>
            <a:endParaRPr lang="pl-PL" dirty="0"/>
          </a:p>
        </p:txBody>
      </p:sp>
    </p:spTree>
    <p:extLst>
      <p:ext uri="{BB962C8B-B14F-4D97-AF65-F5344CB8AC3E}">
        <p14:creationId xmlns:p14="http://schemas.microsoft.com/office/powerpoint/2010/main" val="1963763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Floating-point arithmetic</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latex2png.com/output/latex_96fecb12fbde25769e87f9fa3efbb4d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08" y="2575718"/>
            <a:ext cx="5711625" cy="7007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latex2png.com/output/latex_ee66c2ebff41f65b5d7b3405d7b2099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308" y="3557325"/>
            <a:ext cx="2749473" cy="12227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latex2png.com/output/latex_70d53b7d7226b78704bc79701b69353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783" y="5297916"/>
            <a:ext cx="8653972" cy="1370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68198" y="1547788"/>
            <a:ext cx="8667750" cy="5078313"/>
          </a:xfrm>
          <a:prstGeom prst="rect">
            <a:avLst/>
          </a:prstGeom>
        </p:spPr>
        <p:txBody>
          <a:bodyPr wrap="square">
            <a:spAutoFit/>
          </a:bodyPr>
          <a:lstStyle/>
          <a:p>
            <a:pPr marL="0" indent="0" algn="l">
              <a:buNone/>
            </a:pPr>
            <a:r>
              <a:rPr lang="pl-PL" b="1" dirty="0">
                <a:solidFill>
                  <a:srgbClr val="5592DA"/>
                </a:solidFill>
                <a:ea typeface="Helvetica Neue Medium"/>
                <a:cs typeface="Helvetica Neue Medium"/>
                <a:sym typeface="Helvetica Neue Medium"/>
              </a:rPr>
              <a:t>Real numbers:</a:t>
            </a: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r>
              <a:rPr lang="pl-PL" b="1" dirty="0">
                <a:solidFill>
                  <a:srgbClr val="5592DA"/>
                </a:solidFill>
                <a:ea typeface="Helvetica Neue Medium"/>
                <a:cs typeface="Helvetica Neue Medium"/>
                <a:sym typeface="Helvetica Neue Medium"/>
              </a:rPr>
              <a:t> </a:t>
            </a:r>
            <a:br>
              <a:rPr lang="pl-PL" dirty="0"/>
            </a:br>
            <a:endParaRPr lang="pl-PL" dirty="0"/>
          </a:p>
        </p:txBody>
      </p:sp>
      <p:pic>
        <p:nvPicPr>
          <p:cNvPr id="2050" name="Picture 2" descr="http://latex2png.com/output/latex_628c5516200bcadcc3e0a188d09ad94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3200" y="2678345"/>
            <a:ext cx="2732501" cy="483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atex2png.com/output/latex_4b92a7384e3835a42e8e0b49e37cf5d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0147" y="3618646"/>
            <a:ext cx="2590884" cy="11001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atex2png.com/output/latex_2d2a650675401478249ce98dffce207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3200" y="5274755"/>
            <a:ext cx="4380718" cy="126028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758363" y="1574752"/>
            <a:ext cx="8667750" cy="5078313"/>
          </a:xfrm>
          <a:prstGeom prst="rect">
            <a:avLst/>
          </a:prstGeom>
        </p:spPr>
        <p:txBody>
          <a:bodyPr wrap="square">
            <a:spAutoFit/>
          </a:bodyPr>
          <a:lstStyle/>
          <a:p>
            <a:pPr marL="0" indent="0" algn="l">
              <a:buNone/>
            </a:pPr>
            <a:r>
              <a:rPr lang="pl-PL" b="1" dirty="0">
                <a:solidFill>
                  <a:srgbClr val="5592DA"/>
                </a:solidFill>
                <a:ea typeface="Helvetica Neue Medium"/>
                <a:cs typeface="Helvetica Neue Medium"/>
                <a:sym typeface="Helvetica Neue Medium"/>
              </a:rPr>
              <a:t>Floating-point:</a:t>
            </a: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r>
              <a:rPr lang="pl-PL" b="1" dirty="0">
                <a:solidFill>
                  <a:srgbClr val="5592DA"/>
                </a:solidFill>
                <a:ea typeface="Helvetica Neue Medium"/>
                <a:cs typeface="Helvetica Neue Medium"/>
                <a:sym typeface="Helvetica Neue Medium"/>
              </a:rPr>
              <a:t> </a:t>
            </a:r>
            <a:br>
              <a:rPr lang="pl-PL" dirty="0"/>
            </a:br>
            <a:endParaRPr lang="pl-PL" dirty="0"/>
          </a:p>
        </p:txBody>
      </p:sp>
      <p:pic>
        <p:nvPicPr>
          <p:cNvPr id="6" name="Picture 5"/>
          <p:cNvPicPr>
            <a:picLocks noChangeAspect="1"/>
          </p:cNvPicPr>
          <p:nvPr/>
        </p:nvPicPr>
        <p:blipFill>
          <a:blip r:embed="rId9"/>
          <a:stretch>
            <a:fillRect/>
          </a:stretch>
        </p:blipFill>
        <p:spPr>
          <a:xfrm>
            <a:off x="1076308" y="7816899"/>
            <a:ext cx="14536246" cy="1185737"/>
          </a:xfrm>
          <a:prstGeom prst="rect">
            <a:avLst/>
          </a:prstGeom>
        </p:spPr>
      </p:pic>
      <p:sp>
        <p:nvSpPr>
          <p:cNvPr id="22" name="Rectangle 21"/>
          <p:cNvSpPr/>
          <p:nvPr/>
        </p:nvSpPr>
        <p:spPr>
          <a:xfrm>
            <a:off x="1612924" y="6963192"/>
            <a:ext cx="8667750" cy="5078313"/>
          </a:xfrm>
          <a:prstGeom prst="rect">
            <a:avLst/>
          </a:prstGeom>
        </p:spPr>
        <p:txBody>
          <a:bodyPr wrap="square">
            <a:spAutoFit/>
          </a:bodyPr>
          <a:lstStyle/>
          <a:p>
            <a:pPr marL="0" indent="0" algn="l">
              <a:buNone/>
            </a:pPr>
            <a:r>
              <a:rPr lang="pl-PL" b="1" dirty="0">
                <a:solidFill>
                  <a:srgbClr val="5592DA"/>
                </a:solidFill>
                <a:ea typeface="Helvetica Neue Medium"/>
                <a:cs typeface="Helvetica Neue Medium"/>
                <a:sym typeface="Helvetica Neue Medium"/>
              </a:rPr>
              <a:t>Norm IEEE-754: </a:t>
            </a:r>
            <a:r>
              <a:rPr lang="pl-PL" sz="2800" dirty="0">
                <a:solidFill>
                  <a:schemeClr val="tx1"/>
                </a:solidFill>
                <a:ea typeface="Helvetica Neue Medium"/>
                <a:cs typeface="Helvetica Neue Medium"/>
                <a:sym typeface="Helvetica Neue Medium"/>
              </a:rPr>
              <a:t>(double precision)</a:t>
            </a: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endParaRPr lang="pl-PL" b="1" dirty="0">
              <a:solidFill>
                <a:srgbClr val="5592DA"/>
              </a:solidFill>
              <a:ea typeface="Helvetica Neue Medium"/>
              <a:cs typeface="Helvetica Neue Medium"/>
              <a:sym typeface="Helvetica Neue Medium"/>
            </a:endParaRPr>
          </a:p>
          <a:p>
            <a:pPr marL="0" indent="0" algn="l">
              <a:buNone/>
            </a:pPr>
            <a:r>
              <a:rPr lang="pl-PL" b="1" dirty="0">
                <a:solidFill>
                  <a:srgbClr val="5592DA"/>
                </a:solidFill>
                <a:ea typeface="Helvetica Neue Medium"/>
                <a:cs typeface="Helvetica Neue Medium"/>
                <a:sym typeface="Helvetica Neue Medium"/>
              </a:rPr>
              <a:t> </a:t>
            </a:r>
            <a:br>
              <a:rPr lang="pl-PL" dirty="0"/>
            </a:br>
            <a:endParaRPr lang="pl-PL" dirty="0"/>
          </a:p>
        </p:txBody>
      </p:sp>
    </p:spTree>
    <p:extLst>
      <p:ext uri="{BB962C8B-B14F-4D97-AF65-F5344CB8AC3E}">
        <p14:creationId xmlns:p14="http://schemas.microsoft.com/office/powerpoint/2010/main" val="8478302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The problem of representation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782135" cy="4756523"/>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Assigning is easy, choosing is hard:</a:t>
            </a:r>
            <a:br>
              <a:rPr lang="pl-PL" sz="3200" b="1" dirty="0">
                <a:solidFill>
                  <a:srgbClr val="5592DA"/>
                </a:solidFill>
                <a:ea typeface="Helvetica Neue Medium"/>
                <a:cs typeface="Helvetica Neue Medium"/>
                <a:sym typeface="Helvetica Neue Medium"/>
              </a:rPr>
            </a:br>
            <a:endParaRPr lang="pl-PL" sz="3200" b="1" dirty="0">
              <a:solidFill>
                <a:srgbClr val="5592DA"/>
              </a:solidFill>
              <a:ea typeface="Helvetica Neue Medium"/>
              <a:cs typeface="Helvetica Neue Medium"/>
              <a:sym typeface="Helvetica Neue Medium"/>
            </a:endParaRPr>
          </a:p>
          <a:p>
            <a:pPr marL="0" indent="0" rtl="0">
              <a:spcBef>
                <a:spcPts val="600"/>
              </a:spcBef>
              <a:buNone/>
            </a:pPr>
            <a:r>
              <a:rPr lang="pl-PL" sz="3200" b="1" dirty="0">
                <a:solidFill>
                  <a:schemeClr val="tx1"/>
                </a:solidFill>
                <a:ea typeface="Helvetica Neue Medium"/>
                <a:cs typeface="Helvetica Neue Medium"/>
                <a:sym typeface="Helvetica Neue Medium"/>
              </a:rPr>
              <a:t>Assignment operator: </a:t>
            </a:r>
            <a:endParaRPr lang="en-US" sz="3200" dirty="0"/>
          </a:p>
          <a:p>
            <a:pPr marL="0" indent="0" rtl="0">
              <a:spcBef>
                <a:spcPts val="600"/>
              </a:spcBef>
              <a:buNone/>
            </a:pPr>
            <a:endParaRPr lang="en-US" sz="3200" dirty="0"/>
          </a:p>
          <a:p>
            <a:pPr marL="0" indent="0">
              <a:buNone/>
            </a:pPr>
            <a:r>
              <a:rPr lang="pl-PL" sz="3200" dirty="0"/>
              <a:t>Relative error of the assignment operation: </a:t>
            </a:r>
          </a:p>
          <a:p>
            <a:pPr marL="0" indent="0">
              <a:buNone/>
            </a:pPr>
            <a:endParaRPr lang="pl-PL" sz="3200" dirty="0"/>
          </a:p>
          <a:p>
            <a:pPr marL="0" indent="0">
              <a:buNone/>
            </a:pPr>
            <a:r>
              <a:rPr lang="pl-PL" sz="3200" dirty="0"/>
              <a:t>Any real number can be bounded by two floating-point numbers:</a:t>
            </a:r>
          </a:p>
          <a:p>
            <a:pPr marL="0" indent="0">
              <a:buNone/>
            </a:pPr>
            <a:endParaRPr lang="pl-PL" sz="3200" dirty="0"/>
          </a:p>
          <a:p>
            <a:pPr marL="0" indent="0" algn="l">
              <a:buNone/>
            </a:pPr>
            <a:r>
              <a:rPr lang="pl-PL" sz="3200" b="1" dirty="0"/>
              <a:t>                                     Which one to chose ?</a:t>
            </a:r>
          </a:p>
          <a:p>
            <a:pPr marL="0" indent="0">
              <a:buNone/>
            </a:pPr>
            <a:endParaRPr lang="pl-PL" sz="3200" dirty="0"/>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6150" name="Picture 6" descr="http://latex2png.com/output/latex_e84903aa8e94eee40d5512602332c8c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329" y="2732846"/>
            <a:ext cx="2794262" cy="365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183874" y="3398645"/>
            <a:ext cx="11313537" cy="347041"/>
          </a:xfrm>
          <a:prstGeom prst="rect">
            <a:avLst/>
          </a:prstGeom>
        </p:spPr>
      </p:pic>
      <p:pic>
        <p:nvPicPr>
          <p:cNvPr id="6154" name="Picture 10" descr="http://latex2png.com/output/latex_263a62fcdf52002b5db18f4ea570c6d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820" y="6946626"/>
            <a:ext cx="3124990" cy="49278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latex2png.com/output/latex_476b089017ff0a67368dae052b092cf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7811" y="5011435"/>
            <a:ext cx="2559395" cy="109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601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The problem of representation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782135" cy="4756523"/>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IEEE-754 chooses for you:</a:t>
            </a:r>
          </a:p>
          <a:p>
            <a:pPr marL="514350" indent="-514350" rtl="0">
              <a:buFont typeface="+mj-lt"/>
              <a:buAutoNum type="arabicPeriod"/>
            </a:pPr>
            <a:r>
              <a:rPr lang="en-US" sz="3200" dirty="0"/>
              <a:t>Rounding toward </a:t>
            </a:r>
            <a:r>
              <a:rPr lang="pl-PL" sz="3200" dirty="0"/>
              <a:t>         </a:t>
            </a:r>
            <a:r>
              <a:rPr lang="en-US" sz="3200" dirty="0"/>
              <a:t>(or up): </a:t>
            </a:r>
            <a:br>
              <a:rPr lang="pl-PL" sz="3200" dirty="0"/>
            </a:br>
            <a:r>
              <a:rPr lang="pl-PL" sz="3200" dirty="0"/>
              <a:t>                    </a:t>
            </a:r>
            <a:r>
              <a:rPr lang="en-US" sz="3200" dirty="0"/>
              <a:t>returns </a:t>
            </a:r>
            <a:r>
              <a:rPr lang="pl-PL" sz="3200" dirty="0"/>
              <a:t>        </a:t>
            </a:r>
            <a:r>
              <a:rPr lang="en-US" sz="3200" dirty="0"/>
              <a:t>except if</a:t>
            </a:r>
            <a:r>
              <a:rPr lang="pl-PL" sz="3200" dirty="0"/>
              <a:t> </a:t>
            </a:r>
          </a:p>
          <a:p>
            <a:pPr marL="514350" indent="-514350" rtl="0">
              <a:buFont typeface="+mj-lt"/>
              <a:buAutoNum type="arabicPeriod"/>
            </a:pPr>
            <a:r>
              <a:rPr lang="en-US" sz="3200" dirty="0"/>
              <a:t>Rounding toward </a:t>
            </a:r>
            <a:r>
              <a:rPr lang="pl-PL" sz="3200" dirty="0"/>
              <a:t>      </a:t>
            </a:r>
            <a:r>
              <a:rPr lang="en-US" sz="3200" dirty="0"/>
              <a:t> </a:t>
            </a:r>
            <a:r>
              <a:rPr lang="pl-PL" sz="3200" dirty="0"/>
              <a:t> </a:t>
            </a:r>
            <a:r>
              <a:rPr lang="en-US" sz="3200" dirty="0"/>
              <a:t>(or down): </a:t>
            </a:r>
            <a:br>
              <a:rPr lang="pl-PL" sz="3200" dirty="0"/>
            </a:br>
            <a:r>
              <a:rPr lang="pl-PL" sz="3200" dirty="0"/>
              <a:t>                   </a:t>
            </a:r>
            <a:r>
              <a:rPr lang="en-US" sz="3200" dirty="0"/>
              <a:t>returns </a:t>
            </a:r>
            <a:r>
              <a:rPr lang="pl-PL" sz="3200" dirty="0"/>
              <a:t>         </a:t>
            </a:r>
            <a:r>
              <a:rPr lang="en-US" sz="3200" dirty="0"/>
              <a:t>except if </a:t>
            </a:r>
          </a:p>
          <a:p>
            <a:pPr marL="514350" indent="-514350" rtl="0">
              <a:buFont typeface="+mj-lt"/>
              <a:buAutoNum type="arabicPeriod"/>
            </a:pPr>
            <a:r>
              <a:rPr lang="en-US" sz="3200" dirty="0"/>
              <a:t>Rounding toward </a:t>
            </a:r>
            <a:r>
              <a:rPr lang="pl-PL" sz="3200" dirty="0"/>
              <a:t>0</a:t>
            </a:r>
            <a:r>
              <a:rPr lang="en-US" sz="3200" dirty="0"/>
              <a:t>: </a:t>
            </a:r>
            <a:br>
              <a:rPr lang="pl-PL" sz="3200" dirty="0"/>
            </a:br>
            <a:r>
              <a:rPr lang="pl-PL" sz="3200" dirty="0"/>
              <a:t>                   </a:t>
            </a:r>
            <a:r>
              <a:rPr lang="en-US" sz="3200" dirty="0"/>
              <a:t>returns </a:t>
            </a:r>
            <a:r>
              <a:rPr lang="pl-PL" sz="3200" dirty="0"/>
              <a:t>        </a:t>
            </a:r>
            <a:r>
              <a:rPr lang="en-US" sz="3200" dirty="0"/>
              <a:t>for positive numbers and </a:t>
            </a:r>
            <a:r>
              <a:rPr lang="pl-PL" sz="3200" dirty="0"/>
              <a:t>        </a:t>
            </a:r>
            <a:r>
              <a:rPr lang="en-US" sz="3200" dirty="0"/>
              <a:t>for negatives.</a:t>
            </a:r>
          </a:p>
          <a:p>
            <a:pPr marL="514350" indent="-514350" rtl="0">
              <a:buFont typeface="+mj-lt"/>
              <a:buAutoNum type="arabicPeriod"/>
            </a:pPr>
            <a:r>
              <a:rPr lang="en-US" sz="3200" dirty="0"/>
              <a:t>Rounding to the nearest: </a:t>
            </a:r>
            <a:br>
              <a:rPr lang="pl-PL" sz="3200" dirty="0"/>
            </a:br>
            <a:r>
              <a:rPr lang="pl-PL" sz="3200" dirty="0"/>
              <a:t>                  </a:t>
            </a:r>
            <a:r>
              <a:rPr lang="en-US" sz="3200" dirty="0"/>
              <a:t>returns the closest floating number.</a:t>
            </a:r>
          </a:p>
          <a:p>
            <a:pPr marL="0" indent="0" rtl="0">
              <a:spcBef>
                <a:spcPts val="600"/>
              </a:spcBef>
              <a:buNone/>
            </a:pPr>
            <a:endParaRPr lang="pl-PL" sz="3200" dirty="0"/>
          </a:p>
          <a:p>
            <a:pPr marL="0" indent="0">
              <a:buNone/>
            </a:pPr>
            <a:endParaRPr lang="pl-PL" sz="3200" dirty="0"/>
          </a:p>
          <a:p>
            <a:pPr marL="0" indent="0" algn="l">
              <a:buNone/>
            </a:pPr>
            <a:r>
              <a:rPr lang="pl-PL" sz="3200" b="1" dirty="0"/>
              <a:t>                                     </a:t>
            </a:r>
            <a:endParaRPr lang="pl-PL" sz="3200" dirty="0"/>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6154" name="Picture 10" descr="http://latex2png.com/output/latex_263a62fcdf52002b5db18f4ea570c6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046" y="1649413"/>
            <a:ext cx="3124990" cy="49278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latex2png.com/output/latex_c7112d58b53e47340fc1cc700799489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788" y="2768560"/>
            <a:ext cx="613596" cy="2410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latex2png.com/output/latex_ad2ac2611af7f0a268636a3b182f9b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788" y="4365294"/>
            <a:ext cx="613596" cy="1701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latex2png.com/output/latex_a80760ac1a5a21df0f90c28720f4600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7303" y="3168404"/>
            <a:ext cx="598897" cy="34935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latex2png.com/output/latex_2f28193bff5e739cc445a2f8fab1f3b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507" y="3228920"/>
            <a:ext cx="1384440" cy="28884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latex2png.com/output/latex_cef423d3be5b2b5d9e63066f45157eb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6293" y="4747993"/>
            <a:ext cx="554107" cy="26541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latex2png.com/output/latex_9ddad0884a2408d464a05a6d37d4cc7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2507" y="4634733"/>
            <a:ext cx="1482692" cy="378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latex2png.com/output/latex_cef423d3be5b2b5d9e63066f45157eb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6563" y="6265808"/>
            <a:ext cx="554107" cy="2654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latex2png.com/output/latex_a80760ac1a5a21df0f90c28720f4600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75149" y="6181865"/>
            <a:ext cx="598897" cy="34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758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2536032" y="215901"/>
            <a:ext cx="8769277" cy="3127181"/>
          </a:xfrm>
          <a:prstGeom prst="rect">
            <a:avLst/>
          </a:prstGeom>
        </p:spPr>
        <p:txBody>
          <a:bodyPr anchor="t">
            <a:normAutofit/>
          </a:bodyPr>
          <a:lstStyle/>
          <a:p>
            <a:pPr lvl="0">
              <a:defRPr sz="1800" b="0"/>
            </a:pPr>
            <a:r>
              <a:rPr lang="pl-PL" sz="4400" dirty="0"/>
              <a:t>The problem of representation</a:t>
            </a:r>
            <a:endParaRPr sz="4400" dirty="0"/>
          </a:p>
        </p:txBody>
      </p:sp>
      <p:sp>
        <p:nvSpPr>
          <p:cNvPr id="3" name="AutoShape 2" descr="Znalezione obrazy dla zapytania spark apache"/>
          <p:cNvSpPr>
            <a:spLocks noChangeAspect="1" noChangeArrowheads="1"/>
          </p:cNvSpPr>
          <p:nvPr/>
        </p:nvSpPr>
        <p:spPr bwMode="auto">
          <a:xfrm>
            <a:off x="232330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mage result for bluemix"/>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hape 119"/>
          <p:cNvSpPr>
            <a:spLocks noGrp="1"/>
          </p:cNvSpPr>
          <p:nvPr>
            <p:ph type="body" idx="1"/>
          </p:nvPr>
        </p:nvSpPr>
        <p:spPr>
          <a:xfrm>
            <a:off x="2781137" y="1615910"/>
            <a:ext cx="12782135" cy="4756523"/>
          </a:xfrm>
          <a:prstGeom prst="rect">
            <a:avLst/>
          </a:prstGeom>
        </p:spPr>
        <p:txBody>
          <a:bodyPr anchor="t">
            <a:noAutofit/>
          </a:bodyPr>
          <a:lstStyle/>
          <a:p>
            <a:pPr marL="0" indent="0">
              <a:buNone/>
            </a:pPr>
            <a:r>
              <a:rPr lang="pl-PL" sz="3200" b="1" dirty="0">
                <a:solidFill>
                  <a:srgbClr val="5592DA"/>
                </a:solidFill>
                <a:ea typeface="Helvetica Neue Medium"/>
                <a:cs typeface="Helvetica Neue Medium"/>
                <a:sym typeface="Helvetica Neue Medium"/>
              </a:rPr>
              <a:t>IEEE-754 is good for you:</a:t>
            </a:r>
          </a:p>
          <a:p>
            <a:pPr marL="0" indent="0" rtl="0">
              <a:spcBef>
                <a:spcPts val="600"/>
              </a:spcBef>
              <a:buNone/>
            </a:pPr>
            <a:endParaRPr lang="pl-PL" sz="3200" dirty="0"/>
          </a:p>
          <a:p>
            <a:pPr marL="0" indent="0" rtl="0">
              <a:spcBef>
                <a:spcPts val="600"/>
              </a:spcBef>
              <a:buNone/>
            </a:pPr>
            <a:endParaRPr lang="pl-PL" sz="3200" dirty="0"/>
          </a:p>
          <a:p>
            <a:pPr marL="0" indent="0" rtl="0">
              <a:spcBef>
                <a:spcPts val="600"/>
              </a:spcBef>
              <a:buNone/>
            </a:pPr>
            <a:r>
              <a:rPr lang="pl-PL" sz="3200" dirty="0"/>
              <a:t>Essential property: </a:t>
            </a:r>
            <a:r>
              <a:rPr lang="en-US" sz="3200" b="1" dirty="0"/>
              <a:t>correct rounding</a:t>
            </a:r>
            <a:endParaRPr lang="pl-PL" sz="3200" b="1" dirty="0"/>
          </a:p>
          <a:p>
            <a:pPr marL="0" indent="0" rtl="0">
              <a:spcBef>
                <a:spcPts val="600"/>
              </a:spcBef>
              <a:buNone/>
            </a:pPr>
            <a:endParaRPr lang="pl-PL" sz="3200" b="1" dirty="0"/>
          </a:p>
          <a:p>
            <a:pPr marL="0" indent="0" rtl="0">
              <a:spcBef>
                <a:spcPts val="600"/>
              </a:spcBef>
              <a:buNone/>
            </a:pPr>
            <a:endParaRPr lang="pl-PL" sz="3200" b="1" dirty="0"/>
          </a:p>
          <a:p>
            <a:pPr marL="0" indent="0" rtl="0">
              <a:spcBef>
                <a:spcPts val="600"/>
              </a:spcBef>
              <a:buNone/>
            </a:pPr>
            <a:endParaRPr lang="pl-PL" sz="3200" b="1" dirty="0"/>
          </a:p>
          <a:p>
            <a:pPr marL="0" indent="0" rtl="0">
              <a:spcBef>
                <a:spcPts val="600"/>
              </a:spcBef>
              <a:buNone/>
            </a:pPr>
            <a:endParaRPr lang="pl-PL" sz="3200" b="1" dirty="0"/>
          </a:p>
          <a:p>
            <a:pPr marL="0" indent="0" rtl="0">
              <a:spcBef>
                <a:spcPts val="600"/>
              </a:spcBef>
              <a:buNone/>
            </a:pPr>
            <a:r>
              <a:rPr lang="pl-PL" sz="3200" b="1" dirty="0"/>
              <a:t>Allow formal proof and proven bounds on numerical algorithms!</a:t>
            </a:r>
            <a:endParaRPr lang="en-US" sz="3200" b="1" dirty="0"/>
          </a:p>
          <a:p>
            <a:pPr marL="0" indent="0" rtl="0">
              <a:spcBef>
                <a:spcPts val="600"/>
              </a:spcBef>
              <a:buNone/>
            </a:pPr>
            <a:endParaRPr lang="pl-PL" sz="3200" dirty="0"/>
          </a:p>
          <a:p>
            <a:pPr marL="0" indent="0">
              <a:buNone/>
            </a:pPr>
            <a:endParaRPr lang="pl-PL" sz="3200" dirty="0"/>
          </a:p>
          <a:p>
            <a:pPr marL="0" indent="0" algn="l">
              <a:buNone/>
            </a:pPr>
            <a:r>
              <a:rPr lang="pl-PL" sz="3200" b="1" dirty="0"/>
              <a:t>                                     </a:t>
            </a:r>
            <a:endParaRPr lang="pl-PL" sz="3200" dirty="0"/>
          </a:p>
          <a:p>
            <a:pPr marL="0" indent="0">
              <a:buNone/>
            </a:pPr>
            <a:endParaRPr lang="pl-PL" sz="3200" dirty="0"/>
          </a:p>
          <a:p>
            <a:pPr marL="0" indent="0" defTabSz="795567">
              <a:spcBef>
                <a:spcPts val="1600"/>
              </a:spcBef>
              <a:buClr>
                <a:srgbClr val="000000"/>
              </a:buClr>
              <a:buSzTx/>
              <a:buNone/>
              <a:defRPr sz="1800"/>
            </a:pPr>
            <a:endParaRPr sz="3200" b="1" dirty="0">
              <a:latin typeface="+mn-lt"/>
              <a:ea typeface="Helvetica Neue Light"/>
              <a:cs typeface="Helvetica Neue Light"/>
              <a:sym typeface="Helvetica Neue Light"/>
            </a:endParaRPr>
          </a:p>
        </p:txBody>
      </p:sp>
      <p:pic>
        <p:nvPicPr>
          <p:cNvPr id="9218" name="Picture 2" descr="http://latex2png.com/output/latex_57979b67459955e97a72c2493883ab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38" y="4555235"/>
            <a:ext cx="670560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9855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1">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4F"/>
      </a:hlink>
      <a:folHlink>
        <a:srgbClr val="FF00FF"/>
      </a:folHlink>
    </a:clrScheme>
    <a:fontScheme name="White">
      <a:majorFont>
        <a:latin typeface="Helvetica Neue"/>
        <a:ea typeface="Helvetica Neue"/>
        <a:cs typeface="Helvetica Neue"/>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
  <a:themeElements>
    <a:clrScheme name="Blue">
      <a:dk1>
        <a:srgbClr val="6D7777"/>
      </a:dk1>
      <a:lt1>
        <a:srgbClr val="5A5A5A"/>
      </a:lt1>
      <a:dk2>
        <a:srgbClr val="AFB8B8"/>
      </a:dk2>
      <a:lt2>
        <a:srgbClr val="959F9F"/>
      </a:lt2>
      <a:accent1>
        <a:srgbClr val="C8D2D2"/>
      </a:accent1>
      <a:accent2>
        <a:srgbClr val="DFE9E9"/>
      </a:accent2>
      <a:accent3>
        <a:srgbClr val="1D3649"/>
      </a:accent3>
      <a:accent4>
        <a:srgbClr val="325C80"/>
      </a:accent4>
      <a:accent5>
        <a:srgbClr val="5596E6"/>
      </a:accent5>
      <a:accent6>
        <a:srgbClr val="7CC7FF"/>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solidFill>
              <a:schemeClr val="bg1"/>
            </a:solidFill>
          </a:defRPr>
        </a:defPPr>
      </a:lst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11304</TotalTime>
  <Words>745</Words>
  <Application>Microsoft Office PowerPoint</Application>
  <PresentationFormat>Custom</PresentationFormat>
  <Paragraphs>197</Paragraphs>
  <Slides>30</Slides>
  <Notes>30</Notes>
  <HiddenSlides>1</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30</vt:i4>
      </vt:variant>
    </vt:vector>
  </HeadingPairs>
  <TitlesOfParts>
    <vt:vector size="45" baseType="lpstr">
      <vt:lpstr>Arial</vt:lpstr>
      <vt:lpstr>Avenir Book</vt:lpstr>
      <vt:lpstr>Avenir Roman</vt:lpstr>
      <vt:lpstr>Helvetica</vt:lpstr>
      <vt:lpstr>Helvetica Light</vt:lpstr>
      <vt:lpstr>Helvetica Neue</vt:lpstr>
      <vt:lpstr>Helvetica Neue Bold for IBM</vt:lpstr>
      <vt:lpstr>Helvetica Neue Light</vt:lpstr>
      <vt:lpstr>Helvetica Neue Medium</vt:lpstr>
      <vt:lpstr>Helvetica Neue Thin</vt:lpstr>
      <vt:lpstr>HelvNeue Bold for IBM</vt:lpstr>
      <vt:lpstr>HelvNeue Light for IBM</vt:lpstr>
      <vt:lpstr>Source Sans Pro ExtraLight</vt:lpstr>
      <vt:lpstr>White</vt:lpstr>
      <vt:lpstr>Blue</vt:lpstr>
      <vt:lpstr>PowerPoint Presentation</vt:lpstr>
      <vt:lpstr>AGENDA</vt:lpstr>
      <vt:lpstr>PowerPoint Presentation</vt:lpstr>
      <vt:lpstr>The problem of representation</vt:lpstr>
      <vt:lpstr>The problem of representation</vt:lpstr>
      <vt:lpstr>Floating-point arithmetic</vt:lpstr>
      <vt:lpstr>The problem of representation</vt:lpstr>
      <vt:lpstr>The problem of representation</vt:lpstr>
      <vt:lpstr>The problem of representation</vt:lpstr>
      <vt:lpstr>PowerPoint Presentation</vt:lpstr>
      <vt:lpstr>A pathological case</vt:lpstr>
      <vt:lpstr>A pathological case</vt:lpstr>
      <vt:lpstr>PowerPoint Presentation</vt:lpstr>
      <vt:lpstr>The CESTAC core and errors propagation</vt:lpstr>
      <vt:lpstr>The CESTAC core and errors propagation</vt:lpstr>
      <vt:lpstr>The CESTAC core and errors propagation</vt:lpstr>
      <vt:lpstr>The CESTAC core and errors propagation</vt:lpstr>
      <vt:lpstr>The CESTAC core and errors propagation</vt:lpstr>
      <vt:lpstr>The CESTAC core and errors propagation</vt:lpstr>
      <vt:lpstr>The CESTAC core and errors propagation</vt:lpstr>
      <vt:lpstr>The CESTAC core and errors propagation</vt:lpstr>
      <vt:lpstr>PowerPoint Presentation</vt:lpstr>
      <vt:lpstr>The stopping problem</vt:lpstr>
      <vt:lpstr>The stopping problem</vt:lpstr>
      <vt:lpstr>PowerPoint Presentation</vt:lpstr>
      <vt:lpstr>CESTAC validity</vt:lpstr>
      <vt:lpstr>CESTAC validity</vt:lpstr>
      <vt:lpstr>CESTAC validity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lcmielowski</dc:creator>
  <cp:lastModifiedBy>ADMINIBM</cp:lastModifiedBy>
  <cp:revision>335</cp:revision>
  <dcterms:modified xsi:type="dcterms:W3CDTF">2017-05-02T14:57:48Z</dcterms:modified>
</cp:coreProperties>
</file>