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7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10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11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32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65" r:id="rId2"/>
  </p:sldMasterIdLst>
  <p:notesMasterIdLst>
    <p:notesMasterId r:id="rId24"/>
  </p:notesMasterIdLst>
  <p:sldIdLst>
    <p:sldId id="256" r:id="rId3"/>
    <p:sldId id="293" r:id="rId4"/>
    <p:sldId id="398" r:id="rId5"/>
    <p:sldId id="399" r:id="rId6"/>
    <p:sldId id="400" r:id="rId7"/>
    <p:sldId id="431" r:id="rId8"/>
    <p:sldId id="432" r:id="rId9"/>
    <p:sldId id="433" r:id="rId10"/>
    <p:sldId id="335" r:id="rId11"/>
    <p:sldId id="434" r:id="rId12"/>
    <p:sldId id="444" r:id="rId13"/>
    <p:sldId id="436" r:id="rId14"/>
    <p:sldId id="414" r:id="rId15"/>
    <p:sldId id="439" r:id="rId16"/>
    <p:sldId id="406" r:id="rId17"/>
    <p:sldId id="440" r:id="rId18"/>
    <p:sldId id="442" r:id="rId19"/>
    <p:sldId id="441" r:id="rId20"/>
    <p:sldId id="408" r:id="rId21"/>
    <p:sldId id="443" r:id="rId22"/>
    <p:sldId id="334" r:id="rId23"/>
  </p:sldIdLst>
  <p:sldSz cx="17340263" cy="9753600"/>
  <p:notesSz cx="6858000" cy="9144000"/>
  <p:defaultTextStyle>
    <a:lvl1pPr algn="ctr" defTabSz="584200">
      <a:defRPr sz="3600">
        <a:latin typeface="+mn-lt"/>
        <a:ea typeface="+mn-ea"/>
        <a:cs typeface="+mn-cs"/>
        <a:sym typeface="Helvetica Light"/>
      </a:defRPr>
    </a:lvl1pPr>
    <a:lvl2pPr indent="228600" algn="ctr" defTabSz="584200">
      <a:defRPr sz="3600">
        <a:latin typeface="+mn-lt"/>
        <a:ea typeface="+mn-ea"/>
        <a:cs typeface="+mn-cs"/>
        <a:sym typeface="Helvetica Light"/>
      </a:defRPr>
    </a:lvl2pPr>
    <a:lvl3pPr indent="457200" algn="ctr" defTabSz="584200">
      <a:defRPr sz="3600">
        <a:latin typeface="+mn-lt"/>
        <a:ea typeface="+mn-ea"/>
        <a:cs typeface="+mn-cs"/>
        <a:sym typeface="Helvetica Light"/>
      </a:defRPr>
    </a:lvl3pPr>
    <a:lvl4pPr indent="685800" algn="ctr" defTabSz="584200">
      <a:defRPr sz="3600">
        <a:latin typeface="+mn-lt"/>
        <a:ea typeface="+mn-ea"/>
        <a:cs typeface="+mn-cs"/>
        <a:sym typeface="Helvetica Light"/>
      </a:defRPr>
    </a:lvl4pPr>
    <a:lvl5pPr indent="914400" algn="ctr" defTabSz="584200">
      <a:defRPr sz="3600">
        <a:latin typeface="+mn-lt"/>
        <a:ea typeface="+mn-ea"/>
        <a:cs typeface="+mn-cs"/>
        <a:sym typeface="Helvetica Light"/>
      </a:defRPr>
    </a:lvl5pPr>
    <a:lvl6pPr indent="1143000" algn="ctr" defTabSz="584200">
      <a:defRPr sz="3600">
        <a:latin typeface="+mn-lt"/>
        <a:ea typeface="+mn-ea"/>
        <a:cs typeface="+mn-cs"/>
        <a:sym typeface="Helvetica Light"/>
      </a:defRPr>
    </a:lvl6pPr>
    <a:lvl7pPr indent="1371600" algn="ctr" defTabSz="584200">
      <a:defRPr sz="3600">
        <a:latin typeface="+mn-lt"/>
        <a:ea typeface="+mn-ea"/>
        <a:cs typeface="+mn-cs"/>
        <a:sym typeface="Helvetica Light"/>
      </a:defRPr>
    </a:lvl7pPr>
    <a:lvl8pPr indent="1600200" algn="ctr" defTabSz="584200">
      <a:defRPr sz="3600">
        <a:latin typeface="+mn-lt"/>
        <a:ea typeface="+mn-ea"/>
        <a:cs typeface="+mn-cs"/>
        <a:sym typeface="Helvetica Light"/>
      </a:defRPr>
    </a:lvl8pPr>
    <a:lvl9pPr indent="1828800" algn="ctr" defTabSz="584200">
      <a:defRPr sz="3600"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>
        <p15:guide id="1" orient="horz" pos="3072" userDrawn="1">
          <p15:clr>
            <a:srgbClr val="A4A3A4"/>
          </p15:clr>
        </p15:guide>
        <p15:guide id="2" pos="546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343C"/>
    <a:srgbClr val="F8F8F8"/>
    <a:srgbClr val="F9FFB1"/>
    <a:srgbClr val="5592D7"/>
    <a:srgbClr val="23B4D7"/>
    <a:srgbClr val="1F96B2"/>
    <a:srgbClr val="0029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5337" autoAdjust="0"/>
  </p:normalViewPr>
  <p:slideViewPr>
    <p:cSldViewPr snapToGrid="0" snapToObjects="1">
      <p:cViewPr varScale="1">
        <p:scale>
          <a:sx n="57" d="100"/>
          <a:sy n="57" d="100"/>
        </p:scale>
        <p:origin x="72" y="139"/>
      </p:cViewPr>
      <p:guideLst>
        <p:guide orient="horz" pos="3072"/>
        <p:guide pos="546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7" d="100"/>
          <a:sy n="67" d="100"/>
        </p:scale>
        <p:origin x="3120" y="5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pPr lvl="0"/>
            <a:endParaRPr dirty="0"/>
          </a:p>
        </p:txBody>
      </p:sp>
      <p:sp>
        <p:nvSpPr>
          <p:cNvPr id="41" name="Shape 4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92497466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1600">
        <a:latin typeface="Arial"/>
        <a:ea typeface="Arial"/>
        <a:cs typeface="Arial"/>
        <a:sym typeface="Avenir Roman"/>
      </a:defRPr>
    </a:lvl1pPr>
    <a:lvl2pPr indent="228600" defTabSz="457200">
      <a:lnSpc>
        <a:spcPct val="125000"/>
      </a:lnSpc>
      <a:defRPr sz="1600">
        <a:latin typeface="Avenir Roman"/>
        <a:ea typeface="Avenir Roman"/>
        <a:cs typeface="Avenir Roman"/>
        <a:sym typeface="Avenir Roman"/>
      </a:defRPr>
    </a:lvl2pPr>
    <a:lvl3pPr indent="457200" defTabSz="457200">
      <a:lnSpc>
        <a:spcPct val="125000"/>
      </a:lnSpc>
      <a:defRPr sz="1600">
        <a:latin typeface="Avenir Roman"/>
        <a:ea typeface="Avenir Roman"/>
        <a:cs typeface="Avenir Roman"/>
        <a:sym typeface="Avenir Roman"/>
      </a:defRPr>
    </a:lvl3pPr>
    <a:lvl4pPr indent="685800" defTabSz="457200">
      <a:lnSpc>
        <a:spcPct val="125000"/>
      </a:lnSpc>
      <a:defRPr sz="1600">
        <a:latin typeface="Avenir Roman"/>
        <a:ea typeface="Avenir Roman"/>
        <a:cs typeface="Avenir Roman"/>
        <a:sym typeface="Avenir Roman"/>
      </a:defRPr>
    </a:lvl4pPr>
    <a:lvl5pPr indent="914400" defTabSz="457200">
      <a:lnSpc>
        <a:spcPct val="125000"/>
      </a:lnSpc>
      <a:defRPr sz="1600">
        <a:latin typeface="Avenir Roman"/>
        <a:ea typeface="Avenir Roman"/>
        <a:cs typeface="Avenir Roman"/>
        <a:sym typeface="Avenir Roman"/>
      </a:defRPr>
    </a:lvl5pPr>
    <a:lvl6pPr indent="1143000" defTabSz="457200">
      <a:lnSpc>
        <a:spcPct val="125000"/>
      </a:lnSpc>
      <a:defRPr sz="1600">
        <a:latin typeface="Avenir Roman"/>
        <a:ea typeface="Avenir Roman"/>
        <a:cs typeface="Avenir Roman"/>
        <a:sym typeface="Avenir Roman"/>
      </a:defRPr>
    </a:lvl6pPr>
    <a:lvl7pPr indent="1371600" defTabSz="457200">
      <a:lnSpc>
        <a:spcPct val="125000"/>
      </a:lnSpc>
      <a:defRPr sz="1600">
        <a:latin typeface="Avenir Roman"/>
        <a:ea typeface="Avenir Roman"/>
        <a:cs typeface="Avenir Roman"/>
        <a:sym typeface="Avenir Roman"/>
      </a:defRPr>
    </a:lvl7pPr>
    <a:lvl8pPr indent="1600200" defTabSz="457200">
      <a:lnSpc>
        <a:spcPct val="125000"/>
      </a:lnSpc>
      <a:defRPr sz="1600">
        <a:latin typeface="Avenir Roman"/>
        <a:ea typeface="Avenir Roman"/>
        <a:cs typeface="Avenir Roman"/>
        <a:sym typeface="Avenir Roman"/>
      </a:defRPr>
    </a:lvl8pPr>
    <a:lvl9pPr indent="1828800" defTabSz="457200">
      <a:lnSpc>
        <a:spcPct val="125000"/>
      </a:lnSpc>
      <a:defRPr sz="1600">
        <a:latin typeface="Avenir Roman"/>
        <a:ea typeface="Avenir Roman"/>
        <a:cs typeface="Avenir Roman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48" name="Shape 4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endParaRPr sz="1600" dirty="0"/>
          </a:p>
        </p:txBody>
      </p:sp>
    </p:spTree>
    <p:extLst>
      <p:ext uri="{BB962C8B-B14F-4D97-AF65-F5344CB8AC3E}">
        <p14:creationId xmlns:p14="http://schemas.microsoft.com/office/powerpoint/2010/main" val="27746014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08" name="Shape 20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sz="1600" dirty="0">
              <a:latin typeface="Avenir Book"/>
              <a:ea typeface="Avenir Book"/>
              <a:cs typeface="Avenir Book"/>
              <a:sym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31528658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08" name="Shape 20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sz="1600" dirty="0">
              <a:latin typeface="Avenir Book"/>
              <a:ea typeface="Avenir Book"/>
              <a:cs typeface="Avenir Book"/>
              <a:sym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28248648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08" name="Shape 20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sz="1600" dirty="0">
              <a:latin typeface="Avenir Book"/>
              <a:ea typeface="Avenir Book"/>
              <a:cs typeface="Avenir Book"/>
              <a:sym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41073985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Shape 442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443" name="Shape 44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244606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08" name="Shape 20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sz="1600" dirty="0">
              <a:latin typeface="Avenir Book"/>
              <a:ea typeface="Avenir Book"/>
              <a:cs typeface="Avenir Book"/>
              <a:sym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23002990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Shape 442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443" name="Shape 44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246032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08" name="Shape 20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sz="1600" dirty="0">
              <a:latin typeface="Avenir Book"/>
              <a:ea typeface="Avenir Book"/>
              <a:cs typeface="Avenir Book"/>
              <a:sym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17875358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08" name="Shape 20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sz="1600" dirty="0">
              <a:latin typeface="Avenir Book"/>
              <a:ea typeface="Avenir Book"/>
              <a:cs typeface="Avenir Book"/>
              <a:sym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29807523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08" name="Shape 20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sz="1600" dirty="0">
              <a:latin typeface="Avenir Book"/>
              <a:ea typeface="Avenir Book"/>
              <a:cs typeface="Avenir Book"/>
              <a:sym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5457644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Shape 442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443" name="Shape 44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575546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07" name="Shape 10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lnSpc>
                <a:spcPct val="125000"/>
              </a:lnSpc>
              <a:defRPr sz="1800"/>
            </a:pPr>
            <a:endParaRPr sz="1400" dirty="0">
              <a:latin typeface="Avenir Book"/>
              <a:ea typeface="Avenir Book"/>
              <a:cs typeface="Avenir Book"/>
              <a:sym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27692020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08" name="Shape 20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sz="1600" dirty="0">
              <a:latin typeface="Avenir Book"/>
              <a:ea typeface="Avenir Book"/>
              <a:cs typeface="Avenir Book"/>
              <a:sym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22069818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Shape 442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443" name="Shape 44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502823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Shape 442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443" name="Shape 44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endParaRPr sz="1600" b="0" dirty="0"/>
          </a:p>
        </p:txBody>
      </p:sp>
    </p:spTree>
    <p:extLst>
      <p:ext uri="{BB962C8B-B14F-4D97-AF65-F5344CB8AC3E}">
        <p14:creationId xmlns:p14="http://schemas.microsoft.com/office/powerpoint/2010/main" val="33154585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08" name="Shape 20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sz="1600" dirty="0">
              <a:latin typeface="Avenir Book"/>
              <a:ea typeface="Avenir Book"/>
              <a:cs typeface="Avenir Book"/>
              <a:sym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32957228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08" name="Shape 20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9496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08" name="Shape 20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3532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08" name="Shape 20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sz="1600" dirty="0">
              <a:latin typeface="Avenir Book"/>
              <a:ea typeface="Avenir Book"/>
              <a:cs typeface="Avenir Book"/>
              <a:sym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32900492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08" name="Shape 20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>
              <a:sym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17722938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Shape 442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443" name="Shape 44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endParaRPr sz="1600" b="0" dirty="0"/>
          </a:p>
        </p:txBody>
      </p:sp>
    </p:spTree>
    <p:extLst>
      <p:ext uri="{BB962C8B-B14F-4D97-AF65-F5344CB8AC3E}">
        <p14:creationId xmlns:p14="http://schemas.microsoft.com/office/powerpoint/2010/main" val="4038751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/>
          </p:nvPr>
        </p:nvSpPr>
        <p:spPr>
          <a:xfrm>
            <a:off x="1693385" y="6718300"/>
            <a:ext cx="13953493" cy="1422400"/>
          </a:xfrm>
          <a:prstGeom prst="rect">
            <a:avLst/>
          </a:prstGeom>
        </p:spPr>
        <p:txBody>
          <a:bodyPr anchor="b"/>
          <a:lstStyle/>
          <a:p>
            <a:pPr lvl="0">
              <a:defRPr sz="1800" b="0"/>
            </a:pPr>
            <a:r>
              <a:rPr sz="4001" b="1"/>
              <a:t>Title Text</a:t>
            </a:r>
          </a:p>
        </p:txBody>
      </p:sp>
      <p:sp>
        <p:nvSpPr>
          <p:cNvPr id="11" name="Shape 11"/>
          <p:cNvSpPr>
            <a:spLocks noGrp="1"/>
          </p:cNvSpPr>
          <p:nvPr>
            <p:ph type="body" idx="1"/>
          </p:nvPr>
        </p:nvSpPr>
        <p:spPr>
          <a:xfrm>
            <a:off x="1693385" y="8191500"/>
            <a:ext cx="13953493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11" algn="ctr">
              <a:spcBef>
                <a:spcPts val="0"/>
              </a:spcBef>
              <a:buSzTx/>
              <a:buNone/>
              <a:defRPr sz="3200"/>
            </a:lvl2pPr>
            <a:lvl3pPr marL="0" indent="457223" algn="ctr">
              <a:spcBef>
                <a:spcPts val="0"/>
              </a:spcBef>
              <a:buSzTx/>
              <a:buNone/>
              <a:defRPr sz="3200"/>
            </a:lvl3pPr>
            <a:lvl4pPr marL="0" indent="685835" algn="ctr">
              <a:spcBef>
                <a:spcPts val="0"/>
              </a:spcBef>
              <a:buSzTx/>
              <a:buNone/>
              <a:defRPr sz="3200"/>
            </a:lvl4pPr>
            <a:lvl5pPr marL="0" indent="914446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/>
          </p:cNvSpPr>
          <p:nvPr>
            <p:ph type="title"/>
          </p:nvPr>
        </p:nvSpPr>
        <p:spPr>
          <a:xfrm>
            <a:off x="1693385" y="1638300"/>
            <a:ext cx="13953493" cy="3302000"/>
          </a:xfrm>
          <a:prstGeom prst="rect">
            <a:avLst/>
          </a:prstGeom>
        </p:spPr>
        <p:txBody>
          <a:bodyPr anchor="b"/>
          <a:lstStyle/>
          <a:p>
            <a:pPr lvl="0">
              <a:defRPr sz="1800" b="0"/>
            </a:pPr>
            <a:r>
              <a:rPr sz="4001" b="1"/>
              <a:t>Title Text</a:t>
            </a:r>
          </a:p>
        </p:txBody>
      </p:sp>
      <p:sp>
        <p:nvSpPr>
          <p:cNvPr id="34" name="Shape 34"/>
          <p:cNvSpPr>
            <a:spLocks noGrp="1"/>
          </p:cNvSpPr>
          <p:nvPr>
            <p:ph type="body" idx="1"/>
          </p:nvPr>
        </p:nvSpPr>
        <p:spPr>
          <a:xfrm>
            <a:off x="1693385" y="5029200"/>
            <a:ext cx="13953493" cy="1130300"/>
          </a:xfrm>
          <a:prstGeom prst="rect">
            <a:avLst/>
          </a:prstGeom>
        </p:spPr>
        <p:txBody>
          <a:bodyPr anchor="t"/>
          <a:lstStyle>
            <a:lvl1pPr marL="0" indent="0" defTabSz="457223">
              <a:spcBef>
                <a:spcPts val="2400"/>
              </a:spcBef>
              <a:buSzTx/>
              <a:buNone/>
              <a:defRPr sz="2900">
                <a:latin typeface="Arial"/>
                <a:ea typeface="Arial"/>
                <a:cs typeface="Arial"/>
                <a:sym typeface="Helvetica Neue Light"/>
              </a:defRPr>
            </a:lvl1pPr>
            <a:lvl2pPr marL="0" indent="228611" defTabSz="457223">
              <a:spcBef>
                <a:spcPts val="2400"/>
              </a:spcBef>
              <a:buSzTx/>
              <a:buNone/>
              <a:defRPr sz="2900">
                <a:latin typeface="Arial"/>
                <a:ea typeface="Arial"/>
                <a:cs typeface="Arial"/>
                <a:sym typeface="Helvetica Neue Light"/>
              </a:defRPr>
            </a:lvl2pPr>
            <a:lvl3pPr marL="0" indent="457223" defTabSz="457223">
              <a:spcBef>
                <a:spcPts val="2400"/>
              </a:spcBef>
              <a:buSzTx/>
              <a:buNone/>
              <a:defRPr sz="2900">
                <a:latin typeface="Arial"/>
                <a:ea typeface="Arial"/>
                <a:cs typeface="Arial"/>
                <a:sym typeface="Helvetica Neue Light"/>
              </a:defRPr>
            </a:lvl3pPr>
            <a:lvl4pPr marL="0" indent="685835" defTabSz="457223">
              <a:spcBef>
                <a:spcPts val="2400"/>
              </a:spcBef>
              <a:buSzTx/>
              <a:buNone/>
              <a:defRPr sz="2900">
                <a:latin typeface="Arial"/>
                <a:ea typeface="Arial"/>
                <a:cs typeface="Arial"/>
                <a:sym typeface="Helvetica Neue Light"/>
              </a:defRPr>
            </a:lvl4pPr>
            <a:lvl5pPr marL="0" indent="914446" defTabSz="457223">
              <a:spcBef>
                <a:spcPts val="2400"/>
              </a:spcBef>
              <a:buSzTx/>
              <a:buNone/>
              <a:defRPr sz="2900">
                <a:latin typeface="Arial"/>
                <a:ea typeface="Arial"/>
                <a:cs typeface="Arial"/>
                <a:sym typeface="Helvetica Neue Light"/>
              </a:defRPr>
            </a:lvl5pPr>
          </a:lstStyle>
          <a:p>
            <a:pPr lvl="0">
              <a:defRPr sz="1800"/>
            </a:pPr>
            <a:r>
              <a:rPr sz="2900" dirty="0"/>
              <a:t>Body Level One</a:t>
            </a:r>
          </a:p>
          <a:p>
            <a:pPr lvl="1">
              <a:defRPr sz="1800"/>
            </a:pPr>
            <a:r>
              <a:rPr sz="2900" dirty="0"/>
              <a:t>Body Level Two</a:t>
            </a:r>
          </a:p>
          <a:p>
            <a:pPr lvl="2">
              <a:defRPr sz="1800"/>
            </a:pPr>
            <a:r>
              <a:rPr sz="2900" dirty="0"/>
              <a:t>Body Level Three</a:t>
            </a:r>
          </a:p>
          <a:p>
            <a:pPr lvl="3">
              <a:defRPr sz="1800"/>
            </a:pPr>
            <a:r>
              <a:rPr sz="2900" dirty="0"/>
              <a:t>Body Level Four</a:t>
            </a:r>
          </a:p>
          <a:p>
            <a:pPr lvl="4">
              <a:defRPr sz="1800"/>
            </a:pPr>
            <a:r>
              <a:rPr sz="2900" dirty="0"/>
              <a:t>Body Level Five</a:t>
            </a:r>
          </a:p>
        </p:txBody>
      </p:sp>
      <p:sp>
        <p:nvSpPr>
          <p:cNvPr id="35" name="Shape 35"/>
          <p:cNvSpPr>
            <a:spLocks noGrp="1"/>
          </p:cNvSpPr>
          <p:nvPr>
            <p:ph type="sldNum" sz="quarter" idx="2"/>
          </p:nvPr>
        </p:nvSpPr>
        <p:spPr>
          <a:xfrm>
            <a:off x="145208" y="9321554"/>
            <a:ext cx="474420" cy="276999"/>
          </a:xfrm>
          <a:prstGeom prst="rect">
            <a:avLst/>
          </a:prstGeom>
        </p:spPr>
        <p:txBody>
          <a:bodyPr wrap="square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/>
            </a:pPr>
            <a:r>
              <a:rPr sz="4001" b="1"/>
              <a:t>Title Text</a:t>
            </a:r>
          </a:p>
        </p:txBody>
      </p:sp>
      <p:sp>
        <p:nvSpPr>
          <p:cNvPr id="38" name="Shape 3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358087" indent="-358087" algn="r" defTabSz="1300077">
              <a:spcBef>
                <a:spcPts val="1600"/>
              </a:spcBef>
              <a:defRPr sz="2900">
                <a:latin typeface="Arial"/>
                <a:ea typeface="Arial"/>
                <a:cs typeface="Arial"/>
                <a:sym typeface="Helvetica Neue Light"/>
              </a:defRPr>
            </a:lvl1pPr>
            <a:lvl2pPr marL="802610" indent="-358087" algn="r" defTabSz="1300077">
              <a:spcBef>
                <a:spcPts val="1600"/>
              </a:spcBef>
              <a:defRPr sz="2900">
                <a:latin typeface="Arial"/>
                <a:ea typeface="Arial"/>
                <a:cs typeface="Arial"/>
                <a:sym typeface="Helvetica Neue Light"/>
              </a:defRPr>
            </a:lvl2pPr>
            <a:lvl3pPr marL="1247132" indent="-358087" algn="r" defTabSz="1300077">
              <a:spcBef>
                <a:spcPts val="1600"/>
              </a:spcBef>
              <a:defRPr sz="2900">
                <a:latin typeface="Arial"/>
                <a:ea typeface="Arial"/>
                <a:cs typeface="Arial"/>
                <a:sym typeface="Helvetica Neue Light"/>
              </a:defRPr>
            </a:lvl3pPr>
            <a:lvl4pPr marL="1691654" indent="-358087" algn="r" defTabSz="1300077">
              <a:spcBef>
                <a:spcPts val="1600"/>
              </a:spcBef>
              <a:defRPr sz="2900">
                <a:latin typeface="Arial"/>
                <a:ea typeface="Arial"/>
                <a:cs typeface="Arial"/>
                <a:sym typeface="Helvetica Neue Light"/>
              </a:defRPr>
            </a:lvl4pPr>
            <a:lvl5pPr marL="2136176" indent="-358087" algn="r" defTabSz="1300077">
              <a:spcBef>
                <a:spcPts val="1600"/>
              </a:spcBef>
              <a:defRPr sz="2900">
                <a:latin typeface="Arial"/>
                <a:ea typeface="Arial"/>
                <a:cs typeface="Arial"/>
                <a:sym typeface="Helvetica Neue Light"/>
              </a:defRPr>
            </a:lvl5pPr>
          </a:lstStyle>
          <a:p>
            <a:pPr lvl="0">
              <a:defRPr sz="1800"/>
            </a:pPr>
            <a:r>
              <a:rPr sz="2900" dirty="0"/>
              <a:t>Body Level One</a:t>
            </a:r>
          </a:p>
          <a:p>
            <a:pPr lvl="1">
              <a:defRPr sz="1800"/>
            </a:pPr>
            <a:r>
              <a:rPr sz="2900" dirty="0"/>
              <a:t>Body Level Two</a:t>
            </a:r>
          </a:p>
          <a:p>
            <a:pPr lvl="2">
              <a:defRPr sz="1800"/>
            </a:pPr>
            <a:r>
              <a:rPr sz="2900" dirty="0"/>
              <a:t>Body Level Three</a:t>
            </a:r>
          </a:p>
          <a:p>
            <a:pPr lvl="3">
              <a:defRPr sz="1800"/>
            </a:pPr>
            <a:r>
              <a:rPr sz="2900" dirty="0"/>
              <a:t>Body Level Four</a:t>
            </a:r>
          </a:p>
          <a:p>
            <a:pPr lvl="4">
              <a:defRPr sz="1800"/>
            </a:pPr>
            <a:r>
              <a:rPr sz="2900" dirty="0"/>
              <a:t>Body Level Five</a:t>
            </a:r>
          </a:p>
        </p:txBody>
      </p:sp>
      <p:sp>
        <p:nvSpPr>
          <p:cNvPr id="39" name="Shape 3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162793" y="9230550"/>
            <a:ext cx="2260856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 defTabSz="1456529" rtl="0"/>
            <a:r>
              <a:rPr lang="en-US" sz="1000" kern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2016 IBM Corporation</a:t>
            </a:r>
          </a:p>
        </p:txBody>
      </p:sp>
      <p:sp>
        <p:nvSpPr>
          <p:cNvPr id="15" name="Freeform 6"/>
          <p:cNvSpPr>
            <a:spLocks/>
          </p:cNvSpPr>
          <p:nvPr userDrawn="1"/>
        </p:nvSpPr>
        <p:spPr bwMode="auto">
          <a:xfrm>
            <a:off x="8357044" y="0"/>
            <a:ext cx="8447357" cy="9753600"/>
          </a:xfrm>
          <a:custGeom>
            <a:avLst/>
            <a:gdLst>
              <a:gd name="T0" fmla="*/ 3743 w 5612"/>
              <a:gd name="T1" fmla="*/ 0 h 6480"/>
              <a:gd name="T2" fmla="*/ 3915 w 5612"/>
              <a:gd name="T3" fmla="*/ 106 h 6480"/>
              <a:gd name="T4" fmla="*/ 4082 w 5612"/>
              <a:gd name="T5" fmla="*/ 222 h 6480"/>
              <a:gd name="T6" fmla="*/ 4243 w 5612"/>
              <a:gd name="T7" fmla="*/ 348 h 6480"/>
              <a:gd name="T8" fmla="*/ 4397 w 5612"/>
              <a:gd name="T9" fmla="*/ 479 h 6480"/>
              <a:gd name="T10" fmla="*/ 4542 w 5612"/>
              <a:gd name="T11" fmla="*/ 621 h 6480"/>
              <a:gd name="T12" fmla="*/ 4679 w 5612"/>
              <a:gd name="T13" fmla="*/ 770 h 6480"/>
              <a:gd name="T14" fmla="*/ 4811 w 5612"/>
              <a:gd name="T15" fmla="*/ 925 h 6480"/>
              <a:gd name="T16" fmla="*/ 4931 w 5612"/>
              <a:gd name="T17" fmla="*/ 1088 h 6480"/>
              <a:gd name="T18" fmla="*/ 5045 w 5612"/>
              <a:gd name="T19" fmla="*/ 1257 h 6480"/>
              <a:gd name="T20" fmla="*/ 5147 w 5612"/>
              <a:gd name="T21" fmla="*/ 1431 h 6480"/>
              <a:gd name="T22" fmla="*/ 5241 w 5612"/>
              <a:gd name="T23" fmla="*/ 1614 h 6480"/>
              <a:gd name="T24" fmla="*/ 5325 w 5612"/>
              <a:gd name="T25" fmla="*/ 1801 h 6480"/>
              <a:gd name="T26" fmla="*/ 5400 w 5612"/>
              <a:gd name="T27" fmla="*/ 1993 h 6480"/>
              <a:gd name="T28" fmla="*/ 5463 w 5612"/>
              <a:gd name="T29" fmla="*/ 2191 h 6480"/>
              <a:gd name="T30" fmla="*/ 5516 w 5612"/>
              <a:gd name="T31" fmla="*/ 2392 h 6480"/>
              <a:gd name="T32" fmla="*/ 5557 w 5612"/>
              <a:gd name="T33" fmla="*/ 2600 h 6480"/>
              <a:gd name="T34" fmla="*/ 5589 w 5612"/>
              <a:gd name="T35" fmla="*/ 2810 h 6480"/>
              <a:gd name="T36" fmla="*/ 5606 w 5612"/>
              <a:gd name="T37" fmla="*/ 3022 h 6480"/>
              <a:gd name="T38" fmla="*/ 5612 w 5612"/>
              <a:gd name="T39" fmla="*/ 3240 h 6480"/>
              <a:gd name="T40" fmla="*/ 5606 w 5612"/>
              <a:gd name="T41" fmla="*/ 3458 h 6480"/>
              <a:gd name="T42" fmla="*/ 5589 w 5612"/>
              <a:gd name="T43" fmla="*/ 3670 h 6480"/>
              <a:gd name="T44" fmla="*/ 5557 w 5612"/>
              <a:gd name="T45" fmla="*/ 3880 h 6480"/>
              <a:gd name="T46" fmla="*/ 5516 w 5612"/>
              <a:gd name="T47" fmla="*/ 4086 h 6480"/>
              <a:gd name="T48" fmla="*/ 5463 w 5612"/>
              <a:gd name="T49" fmla="*/ 4289 h 6480"/>
              <a:gd name="T50" fmla="*/ 5400 w 5612"/>
              <a:gd name="T51" fmla="*/ 4487 h 6480"/>
              <a:gd name="T52" fmla="*/ 5325 w 5612"/>
              <a:gd name="T53" fmla="*/ 4679 h 6480"/>
              <a:gd name="T54" fmla="*/ 5241 w 5612"/>
              <a:gd name="T55" fmla="*/ 4866 h 6480"/>
              <a:gd name="T56" fmla="*/ 5149 w 5612"/>
              <a:gd name="T57" fmla="*/ 5047 h 6480"/>
              <a:gd name="T58" fmla="*/ 5045 w 5612"/>
              <a:gd name="T59" fmla="*/ 5223 h 6480"/>
              <a:gd name="T60" fmla="*/ 4933 w 5612"/>
              <a:gd name="T61" fmla="*/ 5392 h 6480"/>
              <a:gd name="T62" fmla="*/ 4811 w 5612"/>
              <a:gd name="T63" fmla="*/ 5555 h 6480"/>
              <a:gd name="T64" fmla="*/ 4681 w 5612"/>
              <a:gd name="T65" fmla="*/ 5710 h 6480"/>
              <a:gd name="T66" fmla="*/ 4544 w 5612"/>
              <a:gd name="T67" fmla="*/ 5859 h 6480"/>
              <a:gd name="T68" fmla="*/ 4399 w 5612"/>
              <a:gd name="T69" fmla="*/ 5999 h 6480"/>
              <a:gd name="T70" fmla="*/ 4245 w 5612"/>
              <a:gd name="T71" fmla="*/ 6132 h 6480"/>
              <a:gd name="T72" fmla="*/ 4084 w 5612"/>
              <a:gd name="T73" fmla="*/ 6256 h 6480"/>
              <a:gd name="T74" fmla="*/ 3917 w 5612"/>
              <a:gd name="T75" fmla="*/ 6372 h 6480"/>
              <a:gd name="T76" fmla="*/ 3745 w 5612"/>
              <a:gd name="T77" fmla="*/ 6480 h 6480"/>
              <a:gd name="T78" fmla="*/ 0 w 5612"/>
              <a:gd name="T79" fmla="*/ 6480 h 6480"/>
              <a:gd name="T80" fmla="*/ 3743 w 5612"/>
              <a:gd name="T81" fmla="*/ 0 h 6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5612" h="6480">
                <a:moveTo>
                  <a:pt x="3743" y="0"/>
                </a:moveTo>
                <a:lnTo>
                  <a:pt x="3915" y="106"/>
                </a:lnTo>
                <a:lnTo>
                  <a:pt x="4082" y="222"/>
                </a:lnTo>
                <a:lnTo>
                  <a:pt x="4243" y="348"/>
                </a:lnTo>
                <a:lnTo>
                  <a:pt x="4397" y="479"/>
                </a:lnTo>
                <a:lnTo>
                  <a:pt x="4542" y="621"/>
                </a:lnTo>
                <a:lnTo>
                  <a:pt x="4679" y="770"/>
                </a:lnTo>
                <a:lnTo>
                  <a:pt x="4811" y="925"/>
                </a:lnTo>
                <a:lnTo>
                  <a:pt x="4931" y="1088"/>
                </a:lnTo>
                <a:lnTo>
                  <a:pt x="5045" y="1257"/>
                </a:lnTo>
                <a:lnTo>
                  <a:pt x="5147" y="1431"/>
                </a:lnTo>
                <a:lnTo>
                  <a:pt x="5241" y="1614"/>
                </a:lnTo>
                <a:lnTo>
                  <a:pt x="5325" y="1801"/>
                </a:lnTo>
                <a:lnTo>
                  <a:pt x="5400" y="1993"/>
                </a:lnTo>
                <a:lnTo>
                  <a:pt x="5463" y="2191"/>
                </a:lnTo>
                <a:lnTo>
                  <a:pt x="5516" y="2392"/>
                </a:lnTo>
                <a:lnTo>
                  <a:pt x="5557" y="2600"/>
                </a:lnTo>
                <a:lnTo>
                  <a:pt x="5589" y="2810"/>
                </a:lnTo>
                <a:lnTo>
                  <a:pt x="5606" y="3022"/>
                </a:lnTo>
                <a:lnTo>
                  <a:pt x="5612" y="3240"/>
                </a:lnTo>
                <a:lnTo>
                  <a:pt x="5606" y="3458"/>
                </a:lnTo>
                <a:lnTo>
                  <a:pt x="5589" y="3670"/>
                </a:lnTo>
                <a:lnTo>
                  <a:pt x="5557" y="3880"/>
                </a:lnTo>
                <a:lnTo>
                  <a:pt x="5516" y="4086"/>
                </a:lnTo>
                <a:lnTo>
                  <a:pt x="5463" y="4289"/>
                </a:lnTo>
                <a:lnTo>
                  <a:pt x="5400" y="4487"/>
                </a:lnTo>
                <a:lnTo>
                  <a:pt x="5325" y="4679"/>
                </a:lnTo>
                <a:lnTo>
                  <a:pt x="5241" y="4866"/>
                </a:lnTo>
                <a:lnTo>
                  <a:pt x="5149" y="5047"/>
                </a:lnTo>
                <a:lnTo>
                  <a:pt x="5045" y="5223"/>
                </a:lnTo>
                <a:lnTo>
                  <a:pt x="4933" y="5392"/>
                </a:lnTo>
                <a:lnTo>
                  <a:pt x="4811" y="5555"/>
                </a:lnTo>
                <a:lnTo>
                  <a:pt x="4681" y="5710"/>
                </a:lnTo>
                <a:lnTo>
                  <a:pt x="4544" y="5859"/>
                </a:lnTo>
                <a:lnTo>
                  <a:pt x="4399" y="5999"/>
                </a:lnTo>
                <a:lnTo>
                  <a:pt x="4245" y="6132"/>
                </a:lnTo>
                <a:lnTo>
                  <a:pt x="4084" y="6256"/>
                </a:lnTo>
                <a:lnTo>
                  <a:pt x="3917" y="6372"/>
                </a:lnTo>
                <a:lnTo>
                  <a:pt x="3745" y="6480"/>
                </a:lnTo>
                <a:lnTo>
                  <a:pt x="0" y="6480"/>
                </a:lnTo>
                <a:lnTo>
                  <a:pt x="3743" y="0"/>
                </a:lnTo>
                <a:close/>
              </a:path>
            </a:pathLst>
          </a:custGeom>
          <a:solidFill>
            <a:schemeClr val="accent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45646" tIns="72823" rIns="145646" bIns="72823" numCol="1" anchor="t" anchorCtr="0" compatLnSpc="1">
            <a:prstTxWarp prst="textNoShape">
              <a:avLst/>
            </a:prstTxWarp>
          </a:bodyPr>
          <a:lstStyle/>
          <a:p>
            <a:pPr algn="l" defTabSz="1456529" rtl="0"/>
            <a:endParaRPr lang="en-US" sz="2900" kern="1200">
              <a:solidFill>
                <a:srgbClr val="6D7777"/>
              </a:solidFill>
              <a:latin typeface="Arial"/>
            </a:endParaRPr>
          </a:p>
        </p:txBody>
      </p:sp>
      <p:sp>
        <p:nvSpPr>
          <p:cNvPr id="96" name="Subtitle 2"/>
          <p:cNvSpPr>
            <a:spLocks noGrp="1"/>
          </p:cNvSpPr>
          <p:nvPr>
            <p:ph type="subTitle" idx="11"/>
          </p:nvPr>
        </p:nvSpPr>
        <p:spPr>
          <a:xfrm>
            <a:off x="1133442" y="3359745"/>
            <a:ext cx="7536690" cy="492443"/>
          </a:xfrm>
        </p:spPr>
        <p:txBody>
          <a:bodyPr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3200" baseline="0">
                <a:solidFill>
                  <a:srgbClr val="FFFFFF"/>
                </a:solidFill>
              </a:defRPr>
            </a:lvl1pPr>
            <a:lvl2pPr marL="7282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65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847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130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413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69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97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26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7" name="Title 1"/>
          <p:cNvSpPr>
            <a:spLocks noGrp="1"/>
          </p:cNvSpPr>
          <p:nvPr>
            <p:ph type="title"/>
          </p:nvPr>
        </p:nvSpPr>
        <p:spPr>
          <a:xfrm>
            <a:off x="1124412" y="1123917"/>
            <a:ext cx="7514114" cy="615553"/>
          </a:xfrm>
        </p:spPr>
        <p:txBody>
          <a:bodyPr>
            <a:spAutoFit/>
          </a:bodyPr>
          <a:lstStyle>
            <a:lvl1pPr algn="l" defTabSz="1456529" rtl="0" eaLnBrk="1" latinLnBrk="0" hangingPunct="1">
              <a:lnSpc>
                <a:spcPts val="4778"/>
              </a:lnSpc>
              <a:spcBef>
                <a:spcPct val="0"/>
              </a:spcBef>
              <a:buNone/>
              <a:defRPr lang="en-US" sz="4500" kern="1200" baseline="0" dirty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48" name="Group 47"/>
          <p:cNvGrpSpPr/>
          <p:nvPr userDrawn="1"/>
        </p:nvGrpSpPr>
        <p:grpSpPr>
          <a:xfrm>
            <a:off x="12621518" y="8888639"/>
            <a:ext cx="1198454" cy="485659"/>
            <a:chOff x="1938338" y="2368551"/>
            <a:chExt cx="5260976" cy="2132013"/>
          </a:xfrm>
          <a:solidFill>
            <a:schemeClr val="accent3"/>
          </a:solidFill>
        </p:grpSpPr>
        <p:sp>
          <p:nvSpPr>
            <p:cNvPr id="49" name="Freeform 6"/>
            <p:cNvSpPr>
              <a:spLocks/>
            </p:cNvSpPr>
            <p:nvPr/>
          </p:nvSpPr>
          <p:spPr bwMode="auto">
            <a:xfrm>
              <a:off x="5208588" y="2936876"/>
              <a:ext cx="758825" cy="141288"/>
            </a:xfrm>
            <a:custGeom>
              <a:avLst/>
              <a:gdLst>
                <a:gd name="T0" fmla="*/ 0 w 478"/>
                <a:gd name="T1" fmla="*/ 0 h 89"/>
                <a:gd name="T2" fmla="*/ 448 w 478"/>
                <a:gd name="T3" fmla="*/ 0 h 89"/>
                <a:gd name="T4" fmla="*/ 455 w 478"/>
                <a:gd name="T5" fmla="*/ 22 h 89"/>
                <a:gd name="T6" fmla="*/ 461 w 478"/>
                <a:gd name="T7" fmla="*/ 40 h 89"/>
                <a:gd name="T8" fmla="*/ 466 w 478"/>
                <a:gd name="T9" fmla="*/ 56 h 89"/>
                <a:gd name="T10" fmla="*/ 473 w 478"/>
                <a:gd name="T11" fmla="*/ 72 h 89"/>
                <a:gd name="T12" fmla="*/ 478 w 478"/>
                <a:gd name="T13" fmla="*/ 89 h 89"/>
                <a:gd name="T14" fmla="*/ 0 w 478"/>
                <a:gd name="T15" fmla="*/ 89 h 89"/>
                <a:gd name="T16" fmla="*/ 0 w 478"/>
                <a:gd name="T17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8" h="89">
                  <a:moveTo>
                    <a:pt x="0" y="0"/>
                  </a:moveTo>
                  <a:lnTo>
                    <a:pt x="448" y="0"/>
                  </a:lnTo>
                  <a:lnTo>
                    <a:pt x="455" y="22"/>
                  </a:lnTo>
                  <a:lnTo>
                    <a:pt x="461" y="40"/>
                  </a:lnTo>
                  <a:lnTo>
                    <a:pt x="466" y="56"/>
                  </a:lnTo>
                  <a:lnTo>
                    <a:pt x="473" y="72"/>
                  </a:lnTo>
                  <a:lnTo>
                    <a:pt x="478" y="89"/>
                  </a:lnTo>
                  <a:lnTo>
                    <a:pt x="0" y="8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50" name="Freeform 7"/>
            <p:cNvSpPr>
              <a:spLocks/>
            </p:cNvSpPr>
            <p:nvPr/>
          </p:nvSpPr>
          <p:spPr bwMode="auto">
            <a:xfrm>
              <a:off x="6156326" y="2936876"/>
              <a:ext cx="758825" cy="141288"/>
            </a:xfrm>
            <a:custGeom>
              <a:avLst/>
              <a:gdLst>
                <a:gd name="T0" fmla="*/ 30 w 478"/>
                <a:gd name="T1" fmla="*/ 0 h 89"/>
                <a:gd name="T2" fmla="*/ 478 w 478"/>
                <a:gd name="T3" fmla="*/ 0 h 89"/>
                <a:gd name="T4" fmla="*/ 478 w 478"/>
                <a:gd name="T5" fmla="*/ 89 h 89"/>
                <a:gd name="T6" fmla="*/ 0 w 478"/>
                <a:gd name="T7" fmla="*/ 89 h 89"/>
                <a:gd name="T8" fmla="*/ 30 w 478"/>
                <a:gd name="T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8" h="89">
                  <a:moveTo>
                    <a:pt x="30" y="0"/>
                  </a:moveTo>
                  <a:lnTo>
                    <a:pt x="478" y="0"/>
                  </a:lnTo>
                  <a:lnTo>
                    <a:pt x="478" y="89"/>
                  </a:lnTo>
                  <a:lnTo>
                    <a:pt x="0" y="89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51" name="Freeform 8"/>
            <p:cNvSpPr>
              <a:spLocks/>
            </p:cNvSpPr>
            <p:nvPr/>
          </p:nvSpPr>
          <p:spPr bwMode="auto">
            <a:xfrm>
              <a:off x="5635626" y="3221038"/>
              <a:ext cx="427038" cy="141288"/>
            </a:xfrm>
            <a:custGeom>
              <a:avLst/>
              <a:gdLst>
                <a:gd name="T0" fmla="*/ 0 w 269"/>
                <a:gd name="T1" fmla="*/ 0 h 89"/>
                <a:gd name="T2" fmla="*/ 239 w 269"/>
                <a:gd name="T3" fmla="*/ 0 h 89"/>
                <a:gd name="T4" fmla="*/ 242 w 269"/>
                <a:gd name="T5" fmla="*/ 8 h 89"/>
                <a:gd name="T6" fmla="*/ 245 w 269"/>
                <a:gd name="T7" fmla="*/ 19 h 89"/>
                <a:gd name="T8" fmla="*/ 249 w 269"/>
                <a:gd name="T9" fmla="*/ 31 h 89"/>
                <a:gd name="T10" fmla="*/ 254 w 269"/>
                <a:gd name="T11" fmla="*/ 45 h 89"/>
                <a:gd name="T12" fmla="*/ 258 w 269"/>
                <a:gd name="T13" fmla="*/ 58 h 89"/>
                <a:gd name="T14" fmla="*/ 262 w 269"/>
                <a:gd name="T15" fmla="*/ 70 h 89"/>
                <a:gd name="T16" fmla="*/ 266 w 269"/>
                <a:gd name="T17" fmla="*/ 80 h 89"/>
                <a:gd name="T18" fmla="*/ 268 w 269"/>
                <a:gd name="T19" fmla="*/ 87 h 89"/>
                <a:gd name="T20" fmla="*/ 269 w 269"/>
                <a:gd name="T21" fmla="*/ 89 h 89"/>
                <a:gd name="T22" fmla="*/ 30 w 269"/>
                <a:gd name="T23" fmla="*/ 89 h 89"/>
                <a:gd name="T24" fmla="*/ 27 w 269"/>
                <a:gd name="T25" fmla="*/ 82 h 89"/>
                <a:gd name="T26" fmla="*/ 23 w 269"/>
                <a:gd name="T27" fmla="*/ 71 h 89"/>
                <a:gd name="T28" fmla="*/ 19 w 269"/>
                <a:gd name="T29" fmla="*/ 59 h 89"/>
                <a:gd name="T30" fmla="*/ 15 w 269"/>
                <a:gd name="T31" fmla="*/ 45 h 89"/>
                <a:gd name="T32" fmla="*/ 10 w 269"/>
                <a:gd name="T33" fmla="*/ 32 h 89"/>
                <a:gd name="T34" fmla="*/ 6 w 269"/>
                <a:gd name="T35" fmla="*/ 20 h 89"/>
                <a:gd name="T36" fmla="*/ 3 w 269"/>
                <a:gd name="T37" fmla="*/ 10 h 89"/>
                <a:gd name="T38" fmla="*/ 0 w 269"/>
                <a:gd name="T39" fmla="*/ 3 h 89"/>
                <a:gd name="T40" fmla="*/ 0 w 269"/>
                <a:gd name="T41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9" h="89">
                  <a:moveTo>
                    <a:pt x="0" y="0"/>
                  </a:moveTo>
                  <a:lnTo>
                    <a:pt x="239" y="0"/>
                  </a:lnTo>
                  <a:lnTo>
                    <a:pt x="242" y="8"/>
                  </a:lnTo>
                  <a:lnTo>
                    <a:pt x="245" y="19"/>
                  </a:lnTo>
                  <a:lnTo>
                    <a:pt x="249" y="31"/>
                  </a:lnTo>
                  <a:lnTo>
                    <a:pt x="254" y="45"/>
                  </a:lnTo>
                  <a:lnTo>
                    <a:pt x="258" y="58"/>
                  </a:lnTo>
                  <a:lnTo>
                    <a:pt x="262" y="70"/>
                  </a:lnTo>
                  <a:lnTo>
                    <a:pt x="266" y="80"/>
                  </a:lnTo>
                  <a:lnTo>
                    <a:pt x="268" y="87"/>
                  </a:lnTo>
                  <a:lnTo>
                    <a:pt x="269" y="89"/>
                  </a:lnTo>
                  <a:lnTo>
                    <a:pt x="30" y="89"/>
                  </a:lnTo>
                  <a:lnTo>
                    <a:pt x="27" y="82"/>
                  </a:lnTo>
                  <a:lnTo>
                    <a:pt x="23" y="71"/>
                  </a:lnTo>
                  <a:lnTo>
                    <a:pt x="19" y="59"/>
                  </a:lnTo>
                  <a:lnTo>
                    <a:pt x="15" y="45"/>
                  </a:lnTo>
                  <a:lnTo>
                    <a:pt x="10" y="32"/>
                  </a:lnTo>
                  <a:lnTo>
                    <a:pt x="6" y="20"/>
                  </a:lnTo>
                  <a:lnTo>
                    <a:pt x="3" y="10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52" name="Freeform 9"/>
            <p:cNvSpPr>
              <a:spLocks/>
            </p:cNvSpPr>
            <p:nvPr/>
          </p:nvSpPr>
          <p:spPr bwMode="auto">
            <a:xfrm>
              <a:off x="6062663" y="3221038"/>
              <a:ext cx="425450" cy="141288"/>
            </a:xfrm>
            <a:custGeom>
              <a:avLst/>
              <a:gdLst>
                <a:gd name="T0" fmla="*/ 29 w 268"/>
                <a:gd name="T1" fmla="*/ 0 h 89"/>
                <a:gd name="T2" fmla="*/ 268 w 268"/>
                <a:gd name="T3" fmla="*/ 0 h 89"/>
                <a:gd name="T4" fmla="*/ 238 w 268"/>
                <a:gd name="T5" fmla="*/ 89 h 89"/>
                <a:gd name="T6" fmla="*/ 0 w 268"/>
                <a:gd name="T7" fmla="*/ 89 h 89"/>
                <a:gd name="T8" fmla="*/ 29 w 268"/>
                <a:gd name="T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8" h="89">
                  <a:moveTo>
                    <a:pt x="29" y="0"/>
                  </a:moveTo>
                  <a:lnTo>
                    <a:pt x="268" y="0"/>
                  </a:lnTo>
                  <a:lnTo>
                    <a:pt x="238" y="89"/>
                  </a:lnTo>
                  <a:lnTo>
                    <a:pt x="0" y="89"/>
                  </a:lnTo>
                  <a:lnTo>
                    <a:pt x="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53" name="Freeform 10"/>
            <p:cNvSpPr>
              <a:spLocks/>
            </p:cNvSpPr>
            <p:nvPr/>
          </p:nvSpPr>
          <p:spPr bwMode="auto">
            <a:xfrm>
              <a:off x="5730876" y="3505201"/>
              <a:ext cx="663575" cy="142875"/>
            </a:xfrm>
            <a:custGeom>
              <a:avLst/>
              <a:gdLst>
                <a:gd name="T0" fmla="*/ 0 w 418"/>
                <a:gd name="T1" fmla="*/ 0 h 90"/>
                <a:gd name="T2" fmla="*/ 418 w 418"/>
                <a:gd name="T3" fmla="*/ 0 h 90"/>
                <a:gd name="T4" fmla="*/ 388 w 418"/>
                <a:gd name="T5" fmla="*/ 90 h 90"/>
                <a:gd name="T6" fmla="*/ 30 w 418"/>
                <a:gd name="T7" fmla="*/ 90 h 90"/>
                <a:gd name="T8" fmla="*/ 22 w 418"/>
                <a:gd name="T9" fmla="*/ 68 h 90"/>
                <a:gd name="T10" fmla="*/ 16 w 418"/>
                <a:gd name="T11" fmla="*/ 50 h 90"/>
                <a:gd name="T12" fmla="*/ 11 w 418"/>
                <a:gd name="T13" fmla="*/ 34 h 90"/>
                <a:gd name="T14" fmla="*/ 6 w 418"/>
                <a:gd name="T15" fmla="*/ 18 h 90"/>
                <a:gd name="T16" fmla="*/ 0 w 418"/>
                <a:gd name="T17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8" h="90">
                  <a:moveTo>
                    <a:pt x="0" y="0"/>
                  </a:moveTo>
                  <a:lnTo>
                    <a:pt x="418" y="0"/>
                  </a:lnTo>
                  <a:lnTo>
                    <a:pt x="388" y="90"/>
                  </a:lnTo>
                  <a:lnTo>
                    <a:pt x="30" y="90"/>
                  </a:lnTo>
                  <a:lnTo>
                    <a:pt x="22" y="68"/>
                  </a:lnTo>
                  <a:lnTo>
                    <a:pt x="16" y="50"/>
                  </a:lnTo>
                  <a:lnTo>
                    <a:pt x="11" y="34"/>
                  </a:lnTo>
                  <a:lnTo>
                    <a:pt x="6" y="1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54" name="Rectangle 11"/>
            <p:cNvSpPr>
              <a:spLocks noChangeArrowheads="1"/>
            </p:cNvSpPr>
            <p:nvPr/>
          </p:nvSpPr>
          <p:spPr bwMode="auto">
            <a:xfrm>
              <a:off x="5208588" y="3790951"/>
              <a:ext cx="427038" cy="1412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98" name="Rectangle 12"/>
            <p:cNvSpPr>
              <a:spLocks noChangeArrowheads="1"/>
            </p:cNvSpPr>
            <p:nvPr/>
          </p:nvSpPr>
          <p:spPr bwMode="auto">
            <a:xfrm>
              <a:off x="6488113" y="3790951"/>
              <a:ext cx="427038" cy="1412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99" name="Rectangle 13"/>
            <p:cNvSpPr>
              <a:spLocks noChangeArrowheads="1"/>
            </p:cNvSpPr>
            <p:nvPr/>
          </p:nvSpPr>
          <p:spPr bwMode="auto">
            <a:xfrm>
              <a:off x="5208588" y="3505201"/>
              <a:ext cx="427038" cy="14287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100" name="Rectangle 14"/>
            <p:cNvSpPr>
              <a:spLocks noChangeArrowheads="1"/>
            </p:cNvSpPr>
            <p:nvPr/>
          </p:nvSpPr>
          <p:spPr bwMode="auto">
            <a:xfrm>
              <a:off x="6488113" y="3505201"/>
              <a:ext cx="427038" cy="14287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101" name="Rectangle 100"/>
            <p:cNvSpPr>
              <a:spLocks noChangeArrowheads="1"/>
            </p:cNvSpPr>
            <p:nvPr/>
          </p:nvSpPr>
          <p:spPr bwMode="auto">
            <a:xfrm>
              <a:off x="5208588" y="3221038"/>
              <a:ext cx="427038" cy="1412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102" name="Rectangle 101"/>
            <p:cNvSpPr>
              <a:spLocks noChangeArrowheads="1"/>
            </p:cNvSpPr>
            <p:nvPr/>
          </p:nvSpPr>
          <p:spPr bwMode="auto">
            <a:xfrm>
              <a:off x="6488113" y="3221038"/>
              <a:ext cx="427038" cy="1412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103" name="Rectangle 102"/>
            <p:cNvSpPr>
              <a:spLocks noChangeArrowheads="1"/>
            </p:cNvSpPr>
            <p:nvPr/>
          </p:nvSpPr>
          <p:spPr bwMode="auto">
            <a:xfrm>
              <a:off x="4924426" y="4075113"/>
              <a:ext cx="711200" cy="1412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104" name="Rectangle 103"/>
            <p:cNvSpPr>
              <a:spLocks noChangeArrowheads="1"/>
            </p:cNvSpPr>
            <p:nvPr/>
          </p:nvSpPr>
          <p:spPr bwMode="auto">
            <a:xfrm>
              <a:off x="4924426" y="4359276"/>
              <a:ext cx="711200" cy="1412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105" name="Rectangle 19"/>
            <p:cNvSpPr>
              <a:spLocks noChangeArrowheads="1"/>
            </p:cNvSpPr>
            <p:nvPr/>
          </p:nvSpPr>
          <p:spPr bwMode="auto">
            <a:xfrm>
              <a:off x="3360738" y="3790951"/>
              <a:ext cx="427038" cy="1412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106" name="Rectangle 20"/>
            <p:cNvSpPr>
              <a:spLocks noChangeArrowheads="1"/>
            </p:cNvSpPr>
            <p:nvPr/>
          </p:nvSpPr>
          <p:spPr bwMode="auto">
            <a:xfrm>
              <a:off x="3360738" y="2936876"/>
              <a:ext cx="427038" cy="1412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107" name="Rectangle 21"/>
            <p:cNvSpPr>
              <a:spLocks noChangeArrowheads="1"/>
            </p:cNvSpPr>
            <p:nvPr/>
          </p:nvSpPr>
          <p:spPr bwMode="auto">
            <a:xfrm>
              <a:off x="2222501" y="3790951"/>
              <a:ext cx="427038" cy="1412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108" name="Rectangle 22"/>
            <p:cNvSpPr>
              <a:spLocks noChangeArrowheads="1"/>
            </p:cNvSpPr>
            <p:nvPr/>
          </p:nvSpPr>
          <p:spPr bwMode="auto">
            <a:xfrm>
              <a:off x="2222501" y="3505201"/>
              <a:ext cx="427038" cy="14287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109" name="Rectangle 23"/>
            <p:cNvSpPr>
              <a:spLocks noChangeArrowheads="1"/>
            </p:cNvSpPr>
            <p:nvPr/>
          </p:nvSpPr>
          <p:spPr bwMode="auto">
            <a:xfrm>
              <a:off x="2222501" y="3221038"/>
              <a:ext cx="427038" cy="1412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110" name="Rectangle 24"/>
            <p:cNvSpPr>
              <a:spLocks noChangeArrowheads="1"/>
            </p:cNvSpPr>
            <p:nvPr/>
          </p:nvSpPr>
          <p:spPr bwMode="auto">
            <a:xfrm>
              <a:off x="2222501" y="2936876"/>
              <a:ext cx="427038" cy="1412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111" name="Rectangle 25"/>
            <p:cNvSpPr>
              <a:spLocks noChangeArrowheads="1"/>
            </p:cNvSpPr>
            <p:nvPr/>
          </p:nvSpPr>
          <p:spPr bwMode="auto">
            <a:xfrm>
              <a:off x="1938338" y="4075113"/>
              <a:ext cx="995363" cy="1412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112" name="Rectangle 26"/>
            <p:cNvSpPr>
              <a:spLocks noChangeArrowheads="1"/>
            </p:cNvSpPr>
            <p:nvPr/>
          </p:nvSpPr>
          <p:spPr bwMode="auto">
            <a:xfrm>
              <a:off x="1938338" y="4359276"/>
              <a:ext cx="995363" cy="1412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113" name="Rectangle 27"/>
            <p:cNvSpPr>
              <a:spLocks noChangeArrowheads="1"/>
            </p:cNvSpPr>
            <p:nvPr/>
          </p:nvSpPr>
          <p:spPr bwMode="auto">
            <a:xfrm>
              <a:off x="1938338" y="2368551"/>
              <a:ext cx="995363" cy="14287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114" name="Rectangle 28"/>
            <p:cNvSpPr>
              <a:spLocks noChangeArrowheads="1"/>
            </p:cNvSpPr>
            <p:nvPr/>
          </p:nvSpPr>
          <p:spPr bwMode="auto">
            <a:xfrm>
              <a:off x="1938338" y="2652713"/>
              <a:ext cx="995363" cy="1412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115" name="Freeform 29"/>
            <p:cNvSpPr>
              <a:spLocks/>
            </p:cNvSpPr>
            <p:nvPr/>
          </p:nvSpPr>
          <p:spPr bwMode="auto">
            <a:xfrm>
              <a:off x="4924426" y="2368551"/>
              <a:ext cx="854075" cy="142875"/>
            </a:xfrm>
            <a:custGeom>
              <a:avLst/>
              <a:gdLst>
                <a:gd name="T0" fmla="*/ 0 w 538"/>
                <a:gd name="T1" fmla="*/ 0 h 90"/>
                <a:gd name="T2" fmla="*/ 508 w 538"/>
                <a:gd name="T3" fmla="*/ 0 h 90"/>
                <a:gd name="T4" fmla="*/ 514 w 538"/>
                <a:gd name="T5" fmla="*/ 17 h 90"/>
                <a:gd name="T6" fmla="*/ 519 w 538"/>
                <a:gd name="T7" fmla="*/ 33 h 90"/>
                <a:gd name="T8" fmla="*/ 524 w 538"/>
                <a:gd name="T9" fmla="*/ 49 h 90"/>
                <a:gd name="T10" fmla="*/ 530 w 538"/>
                <a:gd name="T11" fmla="*/ 68 h 90"/>
                <a:gd name="T12" fmla="*/ 538 w 538"/>
                <a:gd name="T13" fmla="*/ 90 h 90"/>
                <a:gd name="T14" fmla="*/ 0 w 538"/>
                <a:gd name="T15" fmla="*/ 90 h 90"/>
                <a:gd name="T16" fmla="*/ 0 w 538"/>
                <a:gd name="T17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8" h="90">
                  <a:moveTo>
                    <a:pt x="0" y="0"/>
                  </a:moveTo>
                  <a:lnTo>
                    <a:pt x="508" y="0"/>
                  </a:lnTo>
                  <a:lnTo>
                    <a:pt x="514" y="17"/>
                  </a:lnTo>
                  <a:lnTo>
                    <a:pt x="519" y="33"/>
                  </a:lnTo>
                  <a:lnTo>
                    <a:pt x="524" y="49"/>
                  </a:lnTo>
                  <a:lnTo>
                    <a:pt x="530" y="68"/>
                  </a:lnTo>
                  <a:lnTo>
                    <a:pt x="538" y="90"/>
                  </a:lnTo>
                  <a:lnTo>
                    <a:pt x="0" y="9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116" name="Freeform 30"/>
            <p:cNvSpPr>
              <a:spLocks/>
            </p:cNvSpPr>
            <p:nvPr/>
          </p:nvSpPr>
          <p:spPr bwMode="auto">
            <a:xfrm>
              <a:off x="4924426" y="2652713"/>
              <a:ext cx="947738" cy="141288"/>
            </a:xfrm>
            <a:custGeom>
              <a:avLst/>
              <a:gdLst>
                <a:gd name="T0" fmla="*/ 0 w 597"/>
                <a:gd name="T1" fmla="*/ 0 h 89"/>
                <a:gd name="T2" fmla="*/ 567 w 597"/>
                <a:gd name="T3" fmla="*/ 0 h 89"/>
                <a:gd name="T4" fmla="*/ 573 w 597"/>
                <a:gd name="T5" fmla="*/ 17 h 89"/>
                <a:gd name="T6" fmla="*/ 577 w 597"/>
                <a:gd name="T7" fmla="*/ 29 h 89"/>
                <a:gd name="T8" fmla="*/ 581 w 597"/>
                <a:gd name="T9" fmla="*/ 40 h 89"/>
                <a:gd name="T10" fmla="*/ 584 w 597"/>
                <a:gd name="T11" fmla="*/ 50 h 89"/>
                <a:gd name="T12" fmla="*/ 587 w 597"/>
                <a:gd name="T13" fmla="*/ 60 h 89"/>
                <a:gd name="T14" fmla="*/ 592 w 597"/>
                <a:gd name="T15" fmla="*/ 73 h 89"/>
                <a:gd name="T16" fmla="*/ 597 w 597"/>
                <a:gd name="T17" fmla="*/ 89 h 89"/>
                <a:gd name="T18" fmla="*/ 0 w 597"/>
                <a:gd name="T19" fmla="*/ 89 h 89"/>
                <a:gd name="T20" fmla="*/ 0 w 597"/>
                <a:gd name="T21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7" h="89">
                  <a:moveTo>
                    <a:pt x="0" y="0"/>
                  </a:moveTo>
                  <a:lnTo>
                    <a:pt x="567" y="0"/>
                  </a:lnTo>
                  <a:lnTo>
                    <a:pt x="573" y="17"/>
                  </a:lnTo>
                  <a:lnTo>
                    <a:pt x="577" y="29"/>
                  </a:lnTo>
                  <a:lnTo>
                    <a:pt x="581" y="40"/>
                  </a:lnTo>
                  <a:lnTo>
                    <a:pt x="584" y="50"/>
                  </a:lnTo>
                  <a:lnTo>
                    <a:pt x="587" y="60"/>
                  </a:lnTo>
                  <a:lnTo>
                    <a:pt x="592" y="73"/>
                  </a:lnTo>
                  <a:lnTo>
                    <a:pt x="597" y="89"/>
                  </a:lnTo>
                  <a:lnTo>
                    <a:pt x="0" y="8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117" name="Freeform 31"/>
            <p:cNvSpPr>
              <a:spLocks/>
            </p:cNvSpPr>
            <p:nvPr/>
          </p:nvSpPr>
          <p:spPr bwMode="auto">
            <a:xfrm>
              <a:off x="6346826" y="2368551"/>
              <a:ext cx="852488" cy="142875"/>
            </a:xfrm>
            <a:custGeom>
              <a:avLst/>
              <a:gdLst>
                <a:gd name="T0" fmla="*/ 30 w 537"/>
                <a:gd name="T1" fmla="*/ 0 h 90"/>
                <a:gd name="T2" fmla="*/ 537 w 537"/>
                <a:gd name="T3" fmla="*/ 0 h 90"/>
                <a:gd name="T4" fmla="*/ 537 w 537"/>
                <a:gd name="T5" fmla="*/ 90 h 90"/>
                <a:gd name="T6" fmla="*/ 0 w 537"/>
                <a:gd name="T7" fmla="*/ 90 h 90"/>
                <a:gd name="T8" fmla="*/ 30 w 537"/>
                <a:gd name="T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7" h="90">
                  <a:moveTo>
                    <a:pt x="30" y="0"/>
                  </a:moveTo>
                  <a:lnTo>
                    <a:pt x="537" y="0"/>
                  </a:lnTo>
                  <a:lnTo>
                    <a:pt x="537" y="90"/>
                  </a:lnTo>
                  <a:lnTo>
                    <a:pt x="0" y="9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118" name="Freeform 32"/>
            <p:cNvSpPr>
              <a:spLocks/>
            </p:cNvSpPr>
            <p:nvPr/>
          </p:nvSpPr>
          <p:spPr bwMode="auto">
            <a:xfrm>
              <a:off x="6253163" y="2652713"/>
              <a:ext cx="946150" cy="141288"/>
            </a:xfrm>
            <a:custGeom>
              <a:avLst/>
              <a:gdLst>
                <a:gd name="T0" fmla="*/ 29 w 596"/>
                <a:gd name="T1" fmla="*/ 0 h 89"/>
                <a:gd name="T2" fmla="*/ 596 w 596"/>
                <a:gd name="T3" fmla="*/ 0 h 89"/>
                <a:gd name="T4" fmla="*/ 596 w 596"/>
                <a:gd name="T5" fmla="*/ 89 h 89"/>
                <a:gd name="T6" fmla="*/ 0 w 596"/>
                <a:gd name="T7" fmla="*/ 89 h 89"/>
                <a:gd name="T8" fmla="*/ 29 w 596"/>
                <a:gd name="T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6" h="89">
                  <a:moveTo>
                    <a:pt x="29" y="0"/>
                  </a:moveTo>
                  <a:lnTo>
                    <a:pt x="596" y="0"/>
                  </a:lnTo>
                  <a:lnTo>
                    <a:pt x="596" y="89"/>
                  </a:lnTo>
                  <a:lnTo>
                    <a:pt x="0" y="89"/>
                  </a:lnTo>
                  <a:lnTo>
                    <a:pt x="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119" name="Rectangle 33"/>
            <p:cNvSpPr>
              <a:spLocks noChangeArrowheads="1"/>
            </p:cNvSpPr>
            <p:nvPr/>
          </p:nvSpPr>
          <p:spPr bwMode="auto">
            <a:xfrm>
              <a:off x="6488113" y="4075113"/>
              <a:ext cx="711200" cy="1412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120" name="Rectangle 34"/>
            <p:cNvSpPr>
              <a:spLocks noChangeArrowheads="1"/>
            </p:cNvSpPr>
            <p:nvPr/>
          </p:nvSpPr>
          <p:spPr bwMode="auto">
            <a:xfrm>
              <a:off x="6488113" y="4359276"/>
              <a:ext cx="711200" cy="1412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121" name="Freeform 35"/>
            <p:cNvSpPr>
              <a:spLocks/>
            </p:cNvSpPr>
            <p:nvPr/>
          </p:nvSpPr>
          <p:spPr bwMode="auto">
            <a:xfrm>
              <a:off x="6015038" y="4359276"/>
              <a:ext cx="93663" cy="141288"/>
            </a:xfrm>
            <a:custGeom>
              <a:avLst/>
              <a:gdLst>
                <a:gd name="T0" fmla="*/ 0 w 59"/>
                <a:gd name="T1" fmla="*/ 0 h 89"/>
                <a:gd name="T2" fmla="*/ 59 w 59"/>
                <a:gd name="T3" fmla="*/ 0 h 89"/>
                <a:gd name="T4" fmla="*/ 30 w 59"/>
                <a:gd name="T5" fmla="*/ 89 h 89"/>
                <a:gd name="T6" fmla="*/ 29 w 59"/>
                <a:gd name="T7" fmla="*/ 86 h 89"/>
                <a:gd name="T8" fmla="*/ 27 w 59"/>
                <a:gd name="T9" fmla="*/ 80 h 89"/>
                <a:gd name="T10" fmla="*/ 23 w 59"/>
                <a:gd name="T11" fmla="*/ 70 h 89"/>
                <a:gd name="T12" fmla="*/ 19 w 59"/>
                <a:gd name="T13" fmla="*/ 58 h 89"/>
                <a:gd name="T14" fmla="*/ 15 w 59"/>
                <a:gd name="T15" fmla="*/ 44 h 89"/>
                <a:gd name="T16" fmla="*/ 10 w 59"/>
                <a:gd name="T17" fmla="*/ 31 h 89"/>
                <a:gd name="T18" fmla="*/ 6 w 59"/>
                <a:gd name="T19" fmla="*/ 18 h 89"/>
                <a:gd name="T20" fmla="*/ 3 w 59"/>
                <a:gd name="T21" fmla="*/ 8 h 89"/>
                <a:gd name="T22" fmla="*/ 0 w 59"/>
                <a:gd name="T23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9" h="89">
                  <a:moveTo>
                    <a:pt x="0" y="0"/>
                  </a:moveTo>
                  <a:lnTo>
                    <a:pt x="59" y="0"/>
                  </a:lnTo>
                  <a:lnTo>
                    <a:pt x="30" y="89"/>
                  </a:lnTo>
                  <a:lnTo>
                    <a:pt x="29" y="86"/>
                  </a:lnTo>
                  <a:lnTo>
                    <a:pt x="27" y="80"/>
                  </a:lnTo>
                  <a:lnTo>
                    <a:pt x="23" y="70"/>
                  </a:lnTo>
                  <a:lnTo>
                    <a:pt x="19" y="58"/>
                  </a:lnTo>
                  <a:lnTo>
                    <a:pt x="15" y="44"/>
                  </a:lnTo>
                  <a:lnTo>
                    <a:pt x="10" y="31"/>
                  </a:lnTo>
                  <a:lnTo>
                    <a:pt x="6" y="18"/>
                  </a:lnTo>
                  <a:lnTo>
                    <a:pt x="3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122" name="Freeform 36"/>
            <p:cNvSpPr>
              <a:spLocks/>
            </p:cNvSpPr>
            <p:nvPr/>
          </p:nvSpPr>
          <p:spPr bwMode="auto">
            <a:xfrm>
              <a:off x="5919788" y="4075113"/>
              <a:ext cx="284163" cy="141288"/>
            </a:xfrm>
            <a:custGeom>
              <a:avLst/>
              <a:gdLst>
                <a:gd name="T0" fmla="*/ 0 w 179"/>
                <a:gd name="T1" fmla="*/ 0 h 89"/>
                <a:gd name="T2" fmla="*/ 179 w 179"/>
                <a:gd name="T3" fmla="*/ 0 h 89"/>
                <a:gd name="T4" fmla="*/ 149 w 179"/>
                <a:gd name="T5" fmla="*/ 89 h 89"/>
                <a:gd name="T6" fmla="*/ 30 w 179"/>
                <a:gd name="T7" fmla="*/ 89 h 89"/>
                <a:gd name="T8" fmla="*/ 25 w 179"/>
                <a:gd name="T9" fmla="*/ 72 h 89"/>
                <a:gd name="T10" fmla="*/ 18 w 179"/>
                <a:gd name="T11" fmla="*/ 56 h 89"/>
                <a:gd name="T12" fmla="*/ 13 w 179"/>
                <a:gd name="T13" fmla="*/ 39 h 89"/>
                <a:gd name="T14" fmla="*/ 7 w 179"/>
                <a:gd name="T15" fmla="*/ 21 h 89"/>
                <a:gd name="T16" fmla="*/ 0 w 179"/>
                <a:gd name="T17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9" h="89">
                  <a:moveTo>
                    <a:pt x="0" y="0"/>
                  </a:moveTo>
                  <a:lnTo>
                    <a:pt x="179" y="0"/>
                  </a:lnTo>
                  <a:lnTo>
                    <a:pt x="149" y="89"/>
                  </a:lnTo>
                  <a:lnTo>
                    <a:pt x="30" y="89"/>
                  </a:lnTo>
                  <a:lnTo>
                    <a:pt x="25" y="72"/>
                  </a:lnTo>
                  <a:lnTo>
                    <a:pt x="18" y="56"/>
                  </a:lnTo>
                  <a:lnTo>
                    <a:pt x="13" y="39"/>
                  </a:lnTo>
                  <a:lnTo>
                    <a:pt x="7" y="2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123" name="Freeform 37"/>
            <p:cNvSpPr>
              <a:spLocks/>
            </p:cNvSpPr>
            <p:nvPr/>
          </p:nvSpPr>
          <p:spPr bwMode="auto">
            <a:xfrm>
              <a:off x="5824538" y="3790951"/>
              <a:ext cx="474663" cy="141288"/>
            </a:xfrm>
            <a:custGeom>
              <a:avLst/>
              <a:gdLst>
                <a:gd name="T0" fmla="*/ 0 w 299"/>
                <a:gd name="T1" fmla="*/ 0 h 89"/>
                <a:gd name="T2" fmla="*/ 299 w 299"/>
                <a:gd name="T3" fmla="*/ 0 h 89"/>
                <a:gd name="T4" fmla="*/ 270 w 299"/>
                <a:gd name="T5" fmla="*/ 89 h 89"/>
                <a:gd name="T6" fmla="*/ 30 w 299"/>
                <a:gd name="T7" fmla="*/ 89 h 89"/>
                <a:gd name="T8" fmla="*/ 25 w 299"/>
                <a:gd name="T9" fmla="*/ 72 h 89"/>
                <a:gd name="T10" fmla="*/ 20 w 299"/>
                <a:gd name="T11" fmla="*/ 59 h 89"/>
                <a:gd name="T12" fmla="*/ 17 w 299"/>
                <a:gd name="T13" fmla="*/ 49 h 89"/>
                <a:gd name="T14" fmla="*/ 14 w 299"/>
                <a:gd name="T15" fmla="*/ 39 h 89"/>
                <a:gd name="T16" fmla="*/ 10 w 299"/>
                <a:gd name="T17" fmla="*/ 29 h 89"/>
                <a:gd name="T18" fmla="*/ 6 w 299"/>
                <a:gd name="T19" fmla="*/ 16 h 89"/>
                <a:gd name="T20" fmla="*/ 0 w 299"/>
                <a:gd name="T21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9" h="89">
                  <a:moveTo>
                    <a:pt x="0" y="0"/>
                  </a:moveTo>
                  <a:lnTo>
                    <a:pt x="299" y="0"/>
                  </a:lnTo>
                  <a:lnTo>
                    <a:pt x="270" y="89"/>
                  </a:lnTo>
                  <a:lnTo>
                    <a:pt x="30" y="89"/>
                  </a:lnTo>
                  <a:lnTo>
                    <a:pt x="25" y="72"/>
                  </a:lnTo>
                  <a:lnTo>
                    <a:pt x="20" y="59"/>
                  </a:lnTo>
                  <a:lnTo>
                    <a:pt x="17" y="49"/>
                  </a:lnTo>
                  <a:lnTo>
                    <a:pt x="14" y="39"/>
                  </a:lnTo>
                  <a:lnTo>
                    <a:pt x="10" y="29"/>
                  </a:lnTo>
                  <a:lnTo>
                    <a:pt x="6" y="1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124" name="Freeform 38"/>
            <p:cNvSpPr>
              <a:spLocks/>
            </p:cNvSpPr>
            <p:nvPr/>
          </p:nvSpPr>
          <p:spPr bwMode="auto">
            <a:xfrm>
              <a:off x="3360738" y="3505201"/>
              <a:ext cx="1344613" cy="142875"/>
            </a:xfrm>
            <a:custGeom>
              <a:avLst/>
              <a:gdLst>
                <a:gd name="T0" fmla="*/ 0 w 847"/>
                <a:gd name="T1" fmla="*/ 0 h 90"/>
                <a:gd name="T2" fmla="*/ 774 w 847"/>
                <a:gd name="T3" fmla="*/ 0 h 90"/>
                <a:gd name="T4" fmla="*/ 802 w 847"/>
                <a:gd name="T5" fmla="*/ 27 h 90"/>
                <a:gd name="T6" fmla="*/ 826 w 847"/>
                <a:gd name="T7" fmla="*/ 57 h 90"/>
                <a:gd name="T8" fmla="*/ 847 w 847"/>
                <a:gd name="T9" fmla="*/ 90 h 90"/>
                <a:gd name="T10" fmla="*/ 0 w 847"/>
                <a:gd name="T11" fmla="*/ 90 h 90"/>
                <a:gd name="T12" fmla="*/ 0 w 847"/>
                <a:gd name="T13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7" h="90">
                  <a:moveTo>
                    <a:pt x="0" y="0"/>
                  </a:moveTo>
                  <a:lnTo>
                    <a:pt x="774" y="0"/>
                  </a:lnTo>
                  <a:lnTo>
                    <a:pt x="802" y="27"/>
                  </a:lnTo>
                  <a:lnTo>
                    <a:pt x="826" y="57"/>
                  </a:lnTo>
                  <a:lnTo>
                    <a:pt x="847" y="90"/>
                  </a:lnTo>
                  <a:lnTo>
                    <a:pt x="0" y="9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125" name="Freeform 39"/>
            <p:cNvSpPr>
              <a:spLocks/>
            </p:cNvSpPr>
            <p:nvPr/>
          </p:nvSpPr>
          <p:spPr bwMode="auto">
            <a:xfrm>
              <a:off x="4213226" y="3790951"/>
              <a:ext cx="568325" cy="141288"/>
            </a:xfrm>
            <a:custGeom>
              <a:avLst/>
              <a:gdLst>
                <a:gd name="T0" fmla="*/ 0 w 358"/>
                <a:gd name="T1" fmla="*/ 0 h 89"/>
                <a:gd name="T2" fmla="*/ 347 w 358"/>
                <a:gd name="T3" fmla="*/ 0 h 89"/>
                <a:gd name="T4" fmla="*/ 355 w 358"/>
                <a:gd name="T5" fmla="*/ 43 h 89"/>
                <a:gd name="T6" fmla="*/ 358 w 358"/>
                <a:gd name="T7" fmla="*/ 89 h 89"/>
                <a:gd name="T8" fmla="*/ 0 w 358"/>
                <a:gd name="T9" fmla="*/ 89 h 89"/>
                <a:gd name="T10" fmla="*/ 0 w 358"/>
                <a:gd name="T11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8" h="89">
                  <a:moveTo>
                    <a:pt x="0" y="0"/>
                  </a:moveTo>
                  <a:lnTo>
                    <a:pt x="347" y="0"/>
                  </a:lnTo>
                  <a:lnTo>
                    <a:pt x="355" y="43"/>
                  </a:lnTo>
                  <a:lnTo>
                    <a:pt x="358" y="89"/>
                  </a:lnTo>
                  <a:lnTo>
                    <a:pt x="0" y="8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126" name="Freeform 40"/>
            <p:cNvSpPr>
              <a:spLocks/>
            </p:cNvSpPr>
            <p:nvPr/>
          </p:nvSpPr>
          <p:spPr bwMode="auto">
            <a:xfrm>
              <a:off x="3074988" y="4075113"/>
              <a:ext cx="1689100" cy="141288"/>
            </a:xfrm>
            <a:custGeom>
              <a:avLst/>
              <a:gdLst>
                <a:gd name="T0" fmla="*/ 0 w 1064"/>
                <a:gd name="T1" fmla="*/ 0 h 89"/>
                <a:gd name="T2" fmla="*/ 1064 w 1064"/>
                <a:gd name="T3" fmla="*/ 0 h 89"/>
                <a:gd name="T4" fmla="*/ 1054 w 1064"/>
                <a:gd name="T5" fmla="*/ 31 h 89"/>
                <a:gd name="T6" fmla="*/ 1042 w 1064"/>
                <a:gd name="T7" fmla="*/ 60 h 89"/>
                <a:gd name="T8" fmla="*/ 1027 w 1064"/>
                <a:gd name="T9" fmla="*/ 89 h 89"/>
                <a:gd name="T10" fmla="*/ 0 w 1064"/>
                <a:gd name="T11" fmla="*/ 89 h 89"/>
                <a:gd name="T12" fmla="*/ 0 w 1064"/>
                <a:gd name="T13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64" h="89">
                  <a:moveTo>
                    <a:pt x="0" y="0"/>
                  </a:moveTo>
                  <a:lnTo>
                    <a:pt x="1064" y="0"/>
                  </a:lnTo>
                  <a:lnTo>
                    <a:pt x="1054" y="31"/>
                  </a:lnTo>
                  <a:lnTo>
                    <a:pt x="1042" y="60"/>
                  </a:lnTo>
                  <a:lnTo>
                    <a:pt x="1027" y="89"/>
                  </a:lnTo>
                  <a:lnTo>
                    <a:pt x="0" y="8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127" name="Freeform 41"/>
            <p:cNvSpPr>
              <a:spLocks/>
            </p:cNvSpPr>
            <p:nvPr/>
          </p:nvSpPr>
          <p:spPr bwMode="auto">
            <a:xfrm>
              <a:off x="3074988" y="4359276"/>
              <a:ext cx="1516063" cy="141288"/>
            </a:xfrm>
            <a:custGeom>
              <a:avLst/>
              <a:gdLst>
                <a:gd name="T0" fmla="*/ 0 w 955"/>
                <a:gd name="T1" fmla="*/ 0 h 89"/>
                <a:gd name="T2" fmla="*/ 955 w 955"/>
                <a:gd name="T3" fmla="*/ 0 h 89"/>
                <a:gd name="T4" fmla="*/ 921 w 955"/>
                <a:gd name="T5" fmla="*/ 26 h 89"/>
                <a:gd name="T6" fmla="*/ 885 w 955"/>
                <a:gd name="T7" fmla="*/ 48 h 89"/>
                <a:gd name="T8" fmla="*/ 846 w 955"/>
                <a:gd name="T9" fmla="*/ 65 h 89"/>
                <a:gd name="T10" fmla="*/ 805 w 955"/>
                <a:gd name="T11" fmla="*/ 78 h 89"/>
                <a:gd name="T12" fmla="*/ 761 w 955"/>
                <a:gd name="T13" fmla="*/ 86 h 89"/>
                <a:gd name="T14" fmla="*/ 717 w 955"/>
                <a:gd name="T15" fmla="*/ 89 h 89"/>
                <a:gd name="T16" fmla="*/ 0 w 955"/>
                <a:gd name="T17" fmla="*/ 89 h 89"/>
                <a:gd name="T18" fmla="*/ 0 w 955"/>
                <a:gd name="T1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5" h="89">
                  <a:moveTo>
                    <a:pt x="0" y="0"/>
                  </a:moveTo>
                  <a:lnTo>
                    <a:pt x="955" y="0"/>
                  </a:lnTo>
                  <a:lnTo>
                    <a:pt x="921" y="26"/>
                  </a:lnTo>
                  <a:lnTo>
                    <a:pt x="885" y="48"/>
                  </a:lnTo>
                  <a:lnTo>
                    <a:pt x="846" y="65"/>
                  </a:lnTo>
                  <a:lnTo>
                    <a:pt x="805" y="78"/>
                  </a:lnTo>
                  <a:lnTo>
                    <a:pt x="761" y="86"/>
                  </a:lnTo>
                  <a:lnTo>
                    <a:pt x="717" y="89"/>
                  </a:lnTo>
                  <a:lnTo>
                    <a:pt x="0" y="8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128" name="Freeform 42"/>
            <p:cNvSpPr>
              <a:spLocks/>
            </p:cNvSpPr>
            <p:nvPr/>
          </p:nvSpPr>
          <p:spPr bwMode="auto">
            <a:xfrm>
              <a:off x="3360738" y="3221038"/>
              <a:ext cx="1344613" cy="141288"/>
            </a:xfrm>
            <a:custGeom>
              <a:avLst/>
              <a:gdLst>
                <a:gd name="T0" fmla="*/ 0 w 847"/>
                <a:gd name="T1" fmla="*/ 0 h 89"/>
                <a:gd name="T2" fmla="*/ 847 w 847"/>
                <a:gd name="T3" fmla="*/ 0 h 89"/>
                <a:gd name="T4" fmla="*/ 826 w 847"/>
                <a:gd name="T5" fmla="*/ 33 h 89"/>
                <a:gd name="T6" fmla="*/ 802 w 847"/>
                <a:gd name="T7" fmla="*/ 62 h 89"/>
                <a:gd name="T8" fmla="*/ 775 w 847"/>
                <a:gd name="T9" fmla="*/ 89 h 89"/>
                <a:gd name="T10" fmla="*/ 0 w 847"/>
                <a:gd name="T11" fmla="*/ 89 h 89"/>
                <a:gd name="T12" fmla="*/ 0 w 847"/>
                <a:gd name="T13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7" h="89">
                  <a:moveTo>
                    <a:pt x="0" y="0"/>
                  </a:moveTo>
                  <a:lnTo>
                    <a:pt x="847" y="0"/>
                  </a:lnTo>
                  <a:lnTo>
                    <a:pt x="826" y="33"/>
                  </a:lnTo>
                  <a:lnTo>
                    <a:pt x="802" y="62"/>
                  </a:lnTo>
                  <a:lnTo>
                    <a:pt x="775" y="89"/>
                  </a:lnTo>
                  <a:lnTo>
                    <a:pt x="0" y="8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129" name="Freeform 43"/>
            <p:cNvSpPr>
              <a:spLocks/>
            </p:cNvSpPr>
            <p:nvPr/>
          </p:nvSpPr>
          <p:spPr bwMode="auto">
            <a:xfrm>
              <a:off x="4213226" y="2936876"/>
              <a:ext cx="568325" cy="141288"/>
            </a:xfrm>
            <a:custGeom>
              <a:avLst/>
              <a:gdLst>
                <a:gd name="T0" fmla="*/ 0 w 358"/>
                <a:gd name="T1" fmla="*/ 0 h 89"/>
                <a:gd name="T2" fmla="*/ 358 w 358"/>
                <a:gd name="T3" fmla="*/ 0 h 89"/>
                <a:gd name="T4" fmla="*/ 355 w 358"/>
                <a:gd name="T5" fmla="*/ 46 h 89"/>
                <a:gd name="T6" fmla="*/ 347 w 358"/>
                <a:gd name="T7" fmla="*/ 89 h 89"/>
                <a:gd name="T8" fmla="*/ 0 w 358"/>
                <a:gd name="T9" fmla="*/ 89 h 89"/>
                <a:gd name="T10" fmla="*/ 0 w 358"/>
                <a:gd name="T11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8" h="89">
                  <a:moveTo>
                    <a:pt x="0" y="0"/>
                  </a:moveTo>
                  <a:lnTo>
                    <a:pt x="358" y="0"/>
                  </a:lnTo>
                  <a:lnTo>
                    <a:pt x="355" y="46"/>
                  </a:lnTo>
                  <a:lnTo>
                    <a:pt x="347" y="89"/>
                  </a:lnTo>
                  <a:lnTo>
                    <a:pt x="0" y="8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130" name="Freeform 44"/>
            <p:cNvSpPr>
              <a:spLocks/>
            </p:cNvSpPr>
            <p:nvPr/>
          </p:nvSpPr>
          <p:spPr bwMode="auto">
            <a:xfrm>
              <a:off x="3074988" y="2368551"/>
              <a:ext cx="1516063" cy="142875"/>
            </a:xfrm>
            <a:custGeom>
              <a:avLst/>
              <a:gdLst>
                <a:gd name="T0" fmla="*/ 0 w 955"/>
                <a:gd name="T1" fmla="*/ 0 h 90"/>
                <a:gd name="T2" fmla="*/ 717 w 955"/>
                <a:gd name="T3" fmla="*/ 0 h 90"/>
                <a:gd name="T4" fmla="*/ 761 w 955"/>
                <a:gd name="T5" fmla="*/ 3 h 90"/>
                <a:gd name="T6" fmla="*/ 805 w 955"/>
                <a:gd name="T7" fmla="*/ 11 h 90"/>
                <a:gd name="T8" fmla="*/ 846 w 955"/>
                <a:gd name="T9" fmla="*/ 24 h 90"/>
                <a:gd name="T10" fmla="*/ 885 w 955"/>
                <a:gd name="T11" fmla="*/ 41 h 90"/>
                <a:gd name="T12" fmla="*/ 921 w 955"/>
                <a:gd name="T13" fmla="*/ 63 h 90"/>
                <a:gd name="T14" fmla="*/ 955 w 955"/>
                <a:gd name="T15" fmla="*/ 90 h 90"/>
                <a:gd name="T16" fmla="*/ 0 w 955"/>
                <a:gd name="T17" fmla="*/ 90 h 90"/>
                <a:gd name="T18" fmla="*/ 0 w 955"/>
                <a:gd name="T1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5" h="90">
                  <a:moveTo>
                    <a:pt x="0" y="0"/>
                  </a:moveTo>
                  <a:lnTo>
                    <a:pt x="717" y="0"/>
                  </a:lnTo>
                  <a:lnTo>
                    <a:pt x="761" y="3"/>
                  </a:lnTo>
                  <a:lnTo>
                    <a:pt x="805" y="11"/>
                  </a:lnTo>
                  <a:lnTo>
                    <a:pt x="846" y="24"/>
                  </a:lnTo>
                  <a:lnTo>
                    <a:pt x="885" y="41"/>
                  </a:lnTo>
                  <a:lnTo>
                    <a:pt x="921" y="63"/>
                  </a:lnTo>
                  <a:lnTo>
                    <a:pt x="955" y="90"/>
                  </a:lnTo>
                  <a:lnTo>
                    <a:pt x="0" y="9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131" name="Freeform 45"/>
            <p:cNvSpPr>
              <a:spLocks/>
            </p:cNvSpPr>
            <p:nvPr/>
          </p:nvSpPr>
          <p:spPr bwMode="auto">
            <a:xfrm>
              <a:off x="3074988" y="2652713"/>
              <a:ext cx="1689100" cy="141288"/>
            </a:xfrm>
            <a:custGeom>
              <a:avLst/>
              <a:gdLst>
                <a:gd name="T0" fmla="*/ 0 w 1064"/>
                <a:gd name="T1" fmla="*/ 0 h 89"/>
                <a:gd name="T2" fmla="*/ 1027 w 1064"/>
                <a:gd name="T3" fmla="*/ 0 h 89"/>
                <a:gd name="T4" fmla="*/ 1042 w 1064"/>
                <a:gd name="T5" fmla="*/ 28 h 89"/>
                <a:gd name="T6" fmla="*/ 1054 w 1064"/>
                <a:gd name="T7" fmla="*/ 58 h 89"/>
                <a:gd name="T8" fmla="*/ 1064 w 1064"/>
                <a:gd name="T9" fmla="*/ 89 h 89"/>
                <a:gd name="T10" fmla="*/ 0 w 1064"/>
                <a:gd name="T11" fmla="*/ 89 h 89"/>
                <a:gd name="T12" fmla="*/ 0 w 1064"/>
                <a:gd name="T13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64" h="89">
                  <a:moveTo>
                    <a:pt x="0" y="0"/>
                  </a:moveTo>
                  <a:lnTo>
                    <a:pt x="1027" y="0"/>
                  </a:lnTo>
                  <a:lnTo>
                    <a:pt x="1042" y="28"/>
                  </a:lnTo>
                  <a:lnTo>
                    <a:pt x="1054" y="58"/>
                  </a:lnTo>
                  <a:lnTo>
                    <a:pt x="1064" y="89"/>
                  </a:lnTo>
                  <a:lnTo>
                    <a:pt x="0" y="8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433680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ption 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7"/>
          <p:cNvSpPr>
            <a:spLocks/>
          </p:cNvSpPr>
          <p:nvPr userDrawn="1"/>
        </p:nvSpPr>
        <p:spPr bwMode="auto">
          <a:xfrm>
            <a:off x="10151281" y="0"/>
            <a:ext cx="7188984" cy="9753600"/>
          </a:xfrm>
          <a:custGeom>
            <a:avLst/>
            <a:gdLst>
              <a:gd name="T0" fmla="*/ 3182 w 4776"/>
              <a:gd name="T1" fmla="*/ 0 h 6480"/>
              <a:gd name="T2" fmla="*/ 3374 w 4776"/>
              <a:gd name="T3" fmla="*/ 6 h 6480"/>
              <a:gd name="T4" fmla="*/ 3563 w 4776"/>
              <a:gd name="T5" fmla="*/ 22 h 6480"/>
              <a:gd name="T6" fmla="*/ 3747 w 4776"/>
              <a:gd name="T7" fmla="*/ 51 h 6480"/>
              <a:gd name="T8" fmla="*/ 3930 w 4776"/>
              <a:gd name="T9" fmla="*/ 88 h 6480"/>
              <a:gd name="T10" fmla="*/ 4109 w 4776"/>
              <a:gd name="T11" fmla="*/ 137 h 6480"/>
              <a:gd name="T12" fmla="*/ 4281 w 4776"/>
              <a:gd name="T13" fmla="*/ 194 h 6480"/>
              <a:gd name="T14" fmla="*/ 4450 w 4776"/>
              <a:gd name="T15" fmla="*/ 263 h 6480"/>
              <a:gd name="T16" fmla="*/ 4615 w 4776"/>
              <a:gd name="T17" fmla="*/ 340 h 6480"/>
              <a:gd name="T18" fmla="*/ 4772 w 4776"/>
              <a:gd name="T19" fmla="*/ 426 h 6480"/>
              <a:gd name="T20" fmla="*/ 4776 w 4776"/>
              <a:gd name="T21" fmla="*/ 426 h 6480"/>
              <a:gd name="T22" fmla="*/ 1590 w 4776"/>
              <a:gd name="T23" fmla="*/ 6480 h 6480"/>
              <a:gd name="T24" fmla="*/ 0 w 4776"/>
              <a:gd name="T25" fmla="*/ 3184 h 6480"/>
              <a:gd name="T26" fmla="*/ 1592 w 4776"/>
              <a:gd name="T27" fmla="*/ 426 h 6480"/>
              <a:gd name="T28" fmla="*/ 1751 w 4776"/>
              <a:gd name="T29" fmla="*/ 340 h 6480"/>
              <a:gd name="T30" fmla="*/ 1914 w 4776"/>
              <a:gd name="T31" fmla="*/ 263 h 6480"/>
              <a:gd name="T32" fmla="*/ 2083 w 4776"/>
              <a:gd name="T33" fmla="*/ 194 h 6480"/>
              <a:gd name="T34" fmla="*/ 2257 w 4776"/>
              <a:gd name="T35" fmla="*/ 137 h 6480"/>
              <a:gd name="T36" fmla="*/ 2434 w 4776"/>
              <a:gd name="T37" fmla="*/ 88 h 6480"/>
              <a:gd name="T38" fmla="*/ 2617 w 4776"/>
              <a:gd name="T39" fmla="*/ 51 h 6480"/>
              <a:gd name="T40" fmla="*/ 2801 w 4776"/>
              <a:gd name="T41" fmla="*/ 22 h 6480"/>
              <a:gd name="T42" fmla="*/ 2990 w 4776"/>
              <a:gd name="T43" fmla="*/ 6 h 6480"/>
              <a:gd name="T44" fmla="*/ 3182 w 4776"/>
              <a:gd name="T45" fmla="*/ 0 h 6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776" h="6480">
                <a:moveTo>
                  <a:pt x="3182" y="0"/>
                </a:moveTo>
                <a:lnTo>
                  <a:pt x="3374" y="6"/>
                </a:lnTo>
                <a:lnTo>
                  <a:pt x="3563" y="22"/>
                </a:lnTo>
                <a:lnTo>
                  <a:pt x="3747" y="51"/>
                </a:lnTo>
                <a:lnTo>
                  <a:pt x="3930" y="88"/>
                </a:lnTo>
                <a:lnTo>
                  <a:pt x="4109" y="137"/>
                </a:lnTo>
                <a:lnTo>
                  <a:pt x="4281" y="194"/>
                </a:lnTo>
                <a:lnTo>
                  <a:pt x="4450" y="263"/>
                </a:lnTo>
                <a:lnTo>
                  <a:pt x="4615" y="340"/>
                </a:lnTo>
                <a:lnTo>
                  <a:pt x="4772" y="426"/>
                </a:lnTo>
                <a:lnTo>
                  <a:pt x="4776" y="426"/>
                </a:lnTo>
                <a:lnTo>
                  <a:pt x="1590" y="6480"/>
                </a:lnTo>
                <a:lnTo>
                  <a:pt x="0" y="3184"/>
                </a:lnTo>
                <a:lnTo>
                  <a:pt x="1592" y="426"/>
                </a:lnTo>
                <a:lnTo>
                  <a:pt x="1751" y="340"/>
                </a:lnTo>
                <a:lnTo>
                  <a:pt x="1914" y="263"/>
                </a:lnTo>
                <a:lnTo>
                  <a:pt x="2083" y="194"/>
                </a:lnTo>
                <a:lnTo>
                  <a:pt x="2257" y="137"/>
                </a:lnTo>
                <a:lnTo>
                  <a:pt x="2434" y="88"/>
                </a:lnTo>
                <a:lnTo>
                  <a:pt x="2617" y="51"/>
                </a:lnTo>
                <a:lnTo>
                  <a:pt x="2801" y="22"/>
                </a:lnTo>
                <a:lnTo>
                  <a:pt x="2990" y="6"/>
                </a:lnTo>
                <a:lnTo>
                  <a:pt x="3182" y="0"/>
                </a:lnTo>
                <a:close/>
              </a:path>
            </a:pathLst>
          </a:custGeom>
          <a:solidFill>
            <a:schemeClr val="accent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45646" tIns="72823" rIns="145646" bIns="72823" numCol="1" anchor="t" anchorCtr="0" compatLnSpc="1">
            <a:prstTxWarp prst="textNoShape">
              <a:avLst/>
            </a:prstTxWarp>
          </a:bodyPr>
          <a:lstStyle/>
          <a:p>
            <a:pPr algn="l" defTabSz="1456529" rtl="0"/>
            <a:endParaRPr lang="en-US" sz="2900" kern="1200">
              <a:solidFill>
                <a:srgbClr val="6D7777"/>
              </a:solidFill>
              <a:latin typeface="Arial"/>
            </a:endParaRPr>
          </a:p>
        </p:txBody>
      </p:sp>
      <p:sp>
        <p:nvSpPr>
          <p:cNvPr id="57" name="Subtitle 2"/>
          <p:cNvSpPr>
            <a:spLocks noGrp="1"/>
          </p:cNvSpPr>
          <p:nvPr>
            <p:ph type="subTitle" idx="11"/>
          </p:nvPr>
        </p:nvSpPr>
        <p:spPr>
          <a:xfrm>
            <a:off x="1133442" y="3358642"/>
            <a:ext cx="7536690" cy="492443"/>
          </a:xfrm>
        </p:spPr>
        <p:txBody>
          <a:bodyPr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3200" baseline="0">
                <a:solidFill>
                  <a:srgbClr val="FFFFFF"/>
                </a:solidFill>
              </a:defRPr>
            </a:lvl1pPr>
            <a:lvl2pPr marL="7282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65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847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130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413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69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97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26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8" name="Title 1"/>
          <p:cNvSpPr>
            <a:spLocks noGrp="1"/>
          </p:cNvSpPr>
          <p:nvPr>
            <p:ph type="title"/>
          </p:nvPr>
        </p:nvSpPr>
        <p:spPr>
          <a:xfrm>
            <a:off x="1124412" y="1129073"/>
            <a:ext cx="7514114" cy="615553"/>
          </a:xfrm>
        </p:spPr>
        <p:txBody>
          <a:bodyPr>
            <a:spAutoFit/>
          </a:bodyPr>
          <a:lstStyle>
            <a:lvl1pPr algn="l" defTabSz="1456529" rtl="0" eaLnBrk="1" latinLnBrk="0" hangingPunct="1">
              <a:lnSpc>
                <a:spcPts val="4778"/>
              </a:lnSpc>
              <a:spcBef>
                <a:spcPct val="0"/>
              </a:spcBef>
              <a:buNone/>
              <a:defRPr lang="en-US" sz="4500" kern="1200" baseline="0" dirty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55" name="Group 54"/>
          <p:cNvGrpSpPr/>
          <p:nvPr userDrawn="1"/>
        </p:nvGrpSpPr>
        <p:grpSpPr>
          <a:xfrm>
            <a:off x="10820191" y="4670024"/>
            <a:ext cx="1198454" cy="485659"/>
            <a:chOff x="1938338" y="2368551"/>
            <a:chExt cx="5260976" cy="2132013"/>
          </a:xfrm>
          <a:solidFill>
            <a:schemeClr val="accent3"/>
          </a:solidFill>
        </p:grpSpPr>
        <p:sp>
          <p:nvSpPr>
            <p:cNvPr id="56" name="Freeform 6"/>
            <p:cNvSpPr>
              <a:spLocks/>
            </p:cNvSpPr>
            <p:nvPr/>
          </p:nvSpPr>
          <p:spPr bwMode="auto">
            <a:xfrm>
              <a:off x="5208588" y="2936876"/>
              <a:ext cx="758825" cy="141288"/>
            </a:xfrm>
            <a:custGeom>
              <a:avLst/>
              <a:gdLst>
                <a:gd name="T0" fmla="*/ 0 w 478"/>
                <a:gd name="T1" fmla="*/ 0 h 89"/>
                <a:gd name="T2" fmla="*/ 448 w 478"/>
                <a:gd name="T3" fmla="*/ 0 h 89"/>
                <a:gd name="T4" fmla="*/ 455 w 478"/>
                <a:gd name="T5" fmla="*/ 22 h 89"/>
                <a:gd name="T6" fmla="*/ 461 w 478"/>
                <a:gd name="T7" fmla="*/ 40 h 89"/>
                <a:gd name="T8" fmla="*/ 466 w 478"/>
                <a:gd name="T9" fmla="*/ 56 h 89"/>
                <a:gd name="T10" fmla="*/ 473 w 478"/>
                <a:gd name="T11" fmla="*/ 72 h 89"/>
                <a:gd name="T12" fmla="*/ 478 w 478"/>
                <a:gd name="T13" fmla="*/ 89 h 89"/>
                <a:gd name="T14" fmla="*/ 0 w 478"/>
                <a:gd name="T15" fmla="*/ 89 h 89"/>
                <a:gd name="T16" fmla="*/ 0 w 478"/>
                <a:gd name="T17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8" h="89">
                  <a:moveTo>
                    <a:pt x="0" y="0"/>
                  </a:moveTo>
                  <a:lnTo>
                    <a:pt x="448" y="0"/>
                  </a:lnTo>
                  <a:lnTo>
                    <a:pt x="455" y="22"/>
                  </a:lnTo>
                  <a:lnTo>
                    <a:pt x="461" y="40"/>
                  </a:lnTo>
                  <a:lnTo>
                    <a:pt x="466" y="56"/>
                  </a:lnTo>
                  <a:lnTo>
                    <a:pt x="473" y="72"/>
                  </a:lnTo>
                  <a:lnTo>
                    <a:pt x="478" y="89"/>
                  </a:lnTo>
                  <a:lnTo>
                    <a:pt x="0" y="8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59" name="Freeform 7"/>
            <p:cNvSpPr>
              <a:spLocks/>
            </p:cNvSpPr>
            <p:nvPr/>
          </p:nvSpPr>
          <p:spPr bwMode="auto">
            <a:xfrm>
              <a:off x="6156326" y="2936876"/>
              <a:ext cx="758825" cy="141288"/>
            </a:xfrm>
            <a:custGeom>
              <a:avLst/>
              <a:gdLst>
                <a:gd name="T0" fmla="*/ 30 w 478"/>
                <a:gd name="T1" fmla="*/ 0 h 89"/>
                <a:gd name="T2" fmla="*/ 478 w 478"/>
                <a:gd name="T3" fmla="*/ 0 h 89"/>
                <a:gd name="T4" fmla="*/ 478 w 478"/>
                <a:gd name="T5" fmla="*/ 89 h 89"/>
                <a:gd name="T6" fmla="*/ 0 w 478"/>
                <a:gd name="T7" fmla="*/ 89 h 89"/>
                <a:gd name="T8" fmla="*/ 30 w 478"/>
                <a:gd name="T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8" h="89">
                  <a:moveTo>
                    <a:pt x="30" y="0"/>
                  </a:moveTo>
                  <a:lnTo>
                    <a:pt x="478" y="0"/>
                  </a:lnTo>
                  <a:lnTo>
                    <a:pt x="478" y="89"/>
                  </a:lnTo>
                  <a:lnTo>
                    <a:pt x="0" y="89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60" name="Freeform 8"/>
            <p:cNvSpPr>
              <a:spLocks/>
            </p:cNvSpPr>
            <p:nvPr/>
          </p:nvSpPr>
          <p:spPr bwMode="auto">
            <a:xfrm>
              <a:off x="5635626" y="3221038"/>
              <a:ext cx="427038" cy="141288"/>
            </a:xfrm>
            <a:custGeom>
              <a:avLst/>
              <a:gdLst>
                <a:gd name="T0" fmla="*/ 0 w 269"/>
                <a:gd name="T1" fmla="*/ 0 h 89"/>
                <a:gd name="T2" fmla="*/ 239 w 269"/>
                <a:gd name="T3" fmla="*/ 0 h 89"/>
                <a:gd name="T4" fmla="*/ 242 w 269"/>
                <a:gd name="T5" fmla="*/ 8 h 89"/>
                <a:gd name="T6" fmla="*/ 245 w 269"/>
                <a:gd name="T7" fmla="*/ 19 h 89"/>
                <a:gd name="T8" fmla="*/ 249 w 269"/>
                <a:gd name="T9" fmla="*/ 31 h 89"/>
                <a:gd name="T10" fmla="*/ 254 w 269"/>
                <a:gd name="T11" fmla="*/ 45 h 89"/>
                <a:gd name="T12" fmla="*/ 258 w 269"/>
                <a:gd name="T13" fmla="*/ 58 h 89"/>
                <a:gd name="T14" fmla="*/ 262 w 269"/>
                <a:gd name="T15" fmla="*/ 70 h 89"/>
                <a:gd name="T16" fmla="*/ 266 w 269"/>
                <a:gd name="T17" fmla="*/ 80 h 89"/>
                <a:gd name="T18" fmla="*/ 268 w 269"/>
                <a:gd name="T19" fmla="*/ 87 h 89"/>
                <a:gd name="T20" fmla="*/ 269 w 269"/>
                <a:gd name="T21" fmla="*/ 89 h 89"/>
                <a:gd name="T22" fmla="*/ 30 w 269"/>
                <a:gd name="T23" fmla="*/ 89 h 89"/>
                <a:gd name="T24" fmla="*/ 27 w 269"/>
                <a:gd name="T25" fmla="*/ 82 h 89"/>
                <a:gd name="T26" fmla="*/ 23 w 269"/>
                <a:gd name="T27" fmla="*/ 71 h 89"/>
                <a:gd name="T28" fmla="*/ 19 w 269"/>
                <a:gd name="T29" fmla="*/ 59 h 89"/>
                <a:gd name="T30" fmla="*/ 15 w 269"/>
                <a:gd name="T31" fmla="*/ 45 h 89"/>
                <a:gd name="T32" fmla="*/ 10 w 269"/>
                <a:gd name="T33" fmla="*/ 32 h 89"/>
                <a:gd name="T34" fmla="*/ 6 w 269"/>
                <a:gd name="T35" fmla="*/ 20 h 89"/>
                <a:gd name="T36" fmla="*/ 3 w 269"/>
                <a:gd name="T37" fmla="*/ 10 h 89"/>
                <a:gd name="T38" fmla="*/ 0 w 269"/>
                <a:gd name="T39" fmla="*/ 3 h 89"/>
                <a:gd name="T40" fmla="*/ 0 w 269"/>
                <a:gd name="T41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9" h="89">
                  <a:moveTo>
                    <a:pt x="0" y="0"/>
                  </a:moveTo>
                  <a:lnTo>
                    <a:pt x="239" y="0"/>
                  </a:lnTo>
                  <a:lnTo>
                    <a:pt x="242" y="8"/>
                  </a:lnTo>
                  <a:lnTo>
                    <a:pt x="245" y="19"/>
                  </a:lnTo>
                  <a:lnTo>
                    <a:pt x="249" y="31"/>
                  </a:lnTo>
                  <a:lnTo>
                    <a:pt x="254" y="45"/>
                  </a:lnTo>
                  <a:lnTo>
                    <a:pt x="258" y="58"/>
                  </a:lnTo>
                  <a:lnTo>
                    <a:pt x="262" y="70"/>
                  </a:lnTo>
                  <a:lnTo>
                    <a:pt x="266" y="80"/>
                  </a:lnTo>
                  <a:lnTo>
                    <a:pt x="268" y="87"/>
                  </a:lnTo>
                  <a:lnTo>
                    <a:pt x="269" y="89"/>
                  </a:lnTo>
                  <a:lnTo>
                    <a:pt x="30" y="89"/>
                  </a:lnTo>
                  <a:lnTo>
                    <a:pt x="27" y="82"/>
                  </a:lnTo>
                  <a:lnTo>
                    <a:pt x="23" y="71"/>
                  </a:lnTo>
                  <a:lnTo>
                    <a:pt x="19" y="59"/>
                  </a:lnTo>
                  <a:lnTo>
                    <a:pt x="15" y="45"/>
                  </a:lnTo>
                  <a:lnTo>
                    <a:pt x="10" y="32"/>
                  </a:lnTo>
                  <a:lnTo>
                    <a:pt x="6" y="20"/>
                  </a:lnTo>
                  <a:lnTo>
                    <a:pt x="3" y="10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61" name="Freeform 9"/>
            <p:cNvSpPr>
              <a:spLocks/>
            </p:cNvSpPr>
            <p:nvPr/>
          </p:nvSpPr>
          <p:spPr bwMode="auto">
            <a:xfrm>
              <a:off x="6062663" y="3221038"/>
              <a:ext cx="425450" cy="141288"/>
            </a:xfrm>
            <a:custGeom>
              <a:avLst/>
              <a:gdLst>
                <a:gd name="T0" fmla="*/ 29 w 268"/>
                <a:gd name="T1" fmla="*/ 0 h 89"/>
                <a:gd name="T2" fmla="*/ 268 w 268"/>
                <a:gd name="T3" fmla="*/ 0 h 89"/>
                <a:gd name="T4" fmla="*/ 238 w 268"/>
                <a:gd name="T5" fmla="*/ 89 h 89"/>
                <a:gd name="T6" fmla="*/ 0 w 268"/>
                <a:gd name="T7" fmla="*/ 89 h 89"/>
                <a:gd name="T8" fmla="*/ 29 w 268"/>
                <a:gd name="T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8" h="89">
                  <a:moveTo>
                    <a:pt x="29" y="0"/>
                  </a:moveTo>
                  <a:lnTo>
                    <a:pt x="268" y="0"/>
                  </a:lnTo>
                  <a:lnTo>
                    <a:pt x="238" y="89"/>
                  </a:lnTo>
                  <a:lnTo>
                    <a:pt x="0" y="89"/>
                  </a:lnTo>
                  <a:lnTo>
                    <a:pt x="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62" name="Freeform 10"/>
            <p:cNvSpPr>
              <a:spLocks/>
            </p:cNvSpPr>
            <p:nvPr/>
          </p:nvSpPr>
          <p:spPr bwMode="auto">
            <a:xfrm>
              <a:off x="5730876" y="3505201"/>
              <a:ext cx="663575" cy="142875"/>
            </a:xfrm>
            <a:custGeom>
              <a:avLst/>
              <a:gdLst>
                <a:gd name="T0" fmla="*/ 0 w 418"/>
                <a:gd name="T1" fmla="*/ 0 h 90"/>
                <a:gd name="T2" fmla="*/ 418 w 418"/>
                <a:gd name="T3" fmla="*/ 0 h 90"/>
                <a:gd name="T4" fmla="*/ 388 w 418"/>
                <a:gd name="T5" fmla="*/ 90 h 90"/>
                <a:gd name="T6" fmla="*/ 30 w 418"/>
                <a:gd name="T7" fmla="*/ 90 h 90"/>
                <a:gd name="T8" fmla="*/ 22 w 418"/>
                <a:gd name="T9" fmla="*/ 68 h 90"/>
                <a:gd name="T10" fmla="*/ 16 w 418"/>
                <a:gd name="T11" fmla="*/ 50 h 90"/>
                <a:gd name="T12" fmla="*/ 11 w 418"/>
                <a:gd name="T13" fmla="*/ 34 h 90"/>
                <a:gd name="T14" fmla="*/ 6 w 418"/>
                <a:gd name="T15" fmla="*/ 18 h 90"/>
                <a:gd name="T16" fmla="*/ 0 w 418"/>
                <a:gd name="T17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8" h="90">
                  <a:moveTo>
                    <a:pt x="0" y="0"/>
                  </a:moveTo>
                  <a:lnTo>
                    <a:pt x="418" y="0"/>
                  </a:lnTo>
                  <a:lnTo>
                    <a:pt x="388" y="90"/>
                  </a:lnTo>
                  <a:lnTo>
                    <a:pt x="30" y="90"/>
                  </a:lnTo>
                  <a:lnTo>
                    <a:pt x="22" y="68"/>
                  </a:lnTo>
                  <a:lnTo>
                    <a:pt x="16" y="50"/>
                  </a:lnTo>
                  <a:lnTo>
                    <a:pt x="11" y="34"/>
                  </a:lnTo>
                  <a:lnTo>
                    <a:pt x="6" y="1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63" name="Rectangle 11"/>
            <p:cNvSpPr>
              <a:spLocks noChangeArrowheads="1"/>
            </p:cNvSpPr>
            <p:nvPr/>
          </p:nvSpPr>
          <p:spPr bwMode="auto">
            <a:xfrm>
              <a:off x="5208588" y="3790951"/>
              <a:ext cx="427038" cy="1412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64" name="Rectangle 12"/>
            <p:cNvSpPr>
              <a:spLocks noChangeArrowheads="1"/>
            </p:cNvSpPr>
            <p:nvPr/>
          </p:nvSpPr>
          <p:spPr bwMode="auto">
            <a:xfrm>
              <a:off x="6488113" y="3790951"/>
              <a:ext cx="427038" cy="1412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65" name="Rectangle 13"/>
            <p:cNvSpPr>
              <a:spLocks noChangeArrowheads="1"/>
            </p:cNvSpPr>
            <p:nvPr/>
          </p:nvSpPr>
          <p:spPr bwMode="auto">
            <a:xfrm>
              <a:off x="5208588" y="3505201"/>
              <a:ext cx="427038" cy="14287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66" name="Rectangle 14"/>
            <p:cNvSpPr>
              <a:spLocks noChangeArrowheads="1"/>
            </p:cNvSpPr>
            <p:nvPr/>
          </p:nvSpPr>
          <p:spPr bwMode="auto">
            <a:xfrm>
              <a:off x="6488113" y="3505201"/>
              <a:ext cx="427038" cy="14287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67" name="Rectangle 66"/>
            <p:cNvSpPr>
              <a:spLocks noChangeArrowheads="1"/>
            </p:cNvSpPr>
            <p:nvPr/>
          </p:nvSpPr>
          <p:spPr bwMode="auto">
            <a:xfrm>
              <a:off x="5208588" y="3221038"/>
              <a:ext cx="427038" cy="1412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68" name="Rectangle 67"/>
            <p:cNvSpPr>
              <a:spLocks noChangeArrowheads="1"/>
            </p:cNvSpPr>
            <p:nvPr/>
          </p:nvSpPr>
          <p:spPr bwMode="auto">
            <a:xfrm>
              <a:off x="6488113" y="3221038"/>
              <a:ext cx="427038" cy="1412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69" name="Rectangle 68"/>
            <p:cNvSpPr>
              <a:spLocks noChangeArrowheads="1"/>
            </p:cNvSpPr>
            <p:nvPr/>
          </p:nvSpPr>
          <p:spPr bwMode="auto">
            <a:xfrm>
              <a:off x="4924426" y="4075113"/>
              <a:ext cx="711200" cy="1412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70" name="Rectangle 69"/>
            <p:cNvSpPr>
              <a:spLocks noChangeArrowheads="1"/>
            </p:cNvSpPr>
            <p:nvPr/>
          </p:nvSpPr>
          <p:spPr bwMode="auto">
            <a:xfrm>
              <a:off x="4924426" y="4359276"/>
              <a:ext cx="711200" cy="1412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71" name="Rectangle 19"/>
            <p:cNvSpPr>
              <a:spLocks noChangeArrowheads="1"/>
            </p:cNvSpPr>
            <p:nvPr/>
          </p:nvSpPr>
          <p:spPr bwMode="auto">
            <a:xfrm>
              <a:off x="3360738" y="3790951"/>
              <a:ext cx="427038" cy="1412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72" name="Rectangle 20"/>
            <p:cNvSpPr>
              <a:spLocks noChangeArrowheads="1"/>
            </p:cNvSpPr>
            <p:nvPr/>
          </p:nvSpPr>
          <p:spPr bwMode="auto">
            <a:xfrm>
              <a:off x="3360738" y="2936876"/>
              <a:ext cx="427038" cy="1412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73" name="Rectangle 21"/>
            <p:cNvSpPr>
              <a:spLocks noChangeArrowheads="1"/>
            </p:cNvSpPr>
            <p:nvPr/>
          </p:nvSpPr>
          <p:spPr bwMode="auto">
            <a:xfrm>
              <a:off x="2222501" y="3790951"/>
              <a:ext cx="427038" cy="1412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74" name="Rectangle 22"/>
            <p:cNvSpPr>
              <a:spLocks noChangeArrowheads="1"/>
            </p:cNvSpPr>
            <p:nvPr/>
          </p:nvSpPr>
          <p:spPr bwMode="auto">
            <a:xfrm>
              <a:off x="2222501" y="3505201"/>
              <a:ext cx="427038" cy="14287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75" name="Rectangle 23"/>
            <p:cNvSpPr>
              <a:spLocks noChangeArrowheads="1"/>
            </p:cNvSpPr>
            <p:nvPr/>
          </p:nvSpPr>
          <p:spPr bwMode="auto">
            <a:xfrm>
              <a:off x="2222501" y="3221038"/>
              <a:ext cx="427038" cy="1412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76" name="Rectangle 24"/>
            <p:cNvSpPr>
              <a:spLocks noChangeArrowheads="1"/>
            </p:cNvSpPr>
            <p:nvPr/>
          </p:nvSpPr>
          <p:spPr bwMode="auto">
            <a:xfrm>
              <a:off x="2222501" y="2936876"/>
              <a:ext cx="427038" cy="1412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77" name="Rectangle 25"/>
            <p:cNvSpPr>
              <a:spLocks noChangeArrowheads="1"/>
            </p:cNvSpPr>
            <p:nvPr/>
          </p:nvSpPr>
          <p:spPr bwMode="auto">
            <a:xfrm>
              <a:off x="1938338" y="4075113"/>
              <a:ext cx="995363" cy="1412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78" name="Rectangle 26"/>
            <p:cNvSpPr>
              <a:spLocks noChangeArrowheads="1"/>
            </p:cNvSpPr>
            <p:nvPr/>
          </p:nvSpPr>
          <p:spPr bwMode="auto">
            <a:xfrm>
              <a:off x="1938338" y="4359276"/>
              <a:ext cx="995363" cy="1412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79" name="Rectangle 27"/>
            <p:cNvSpPr>
              <a:spLocks noChangeArrowheads="1"/>
            </p:cNvSpPr>
            <p:nvPr/>
          </p:nvSpPr>
          <p:spPr bwMode="auto">
            <a:xfrm>
              <a:off x="1938338" y="2368551"/>
              <a:ext cx="995363" cy="14287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80" name="Rectangle 28"/>
            <p:cNvSpPr>
              <a:spLocks noChangeArrowheads="1"/>
            </p:cNvSpPr>
            <p:nvPr/>
          </p:nvSpPr>
          <p:spPr bwMode="auto">
            <a:xfrm>
              <a:off x="1938338" y="2652713"/>
              <a:ext cx="995363" cy="1412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81" name="Freeform 29"/>
            <p:cNvSpPr>
              <a:spLocks/>
            </p:cNvSpPr>
            <p:nvPr/>
          </p:nvSpPr>
          <p:spPr bwMode="auto">
            <a:xfrm>
              <a:off x="4924426" y="2368551"/>
              <a:ext cx="854075" cy="142875"/>
            </a:xfrm>
            <a:custGeom>
              <a:avLst/>
              <a:gdLst>
                <a:gd name="T0" fmla="*/ 0 w 538"/>
                <a:gd name="T1" fmla="*/ 0 h 90"/>
                <a:gd name="T2" fmla="*/ 508 w 538"/>
                <a:gd name="T3" fmla="*/ 0 h 90"/>
                <a:gd name="T4" fmla="*/ 514 w 538"/>
                <a:gd name="T5" fmla="*/ 17 h 90"/>
                <a:gd name="T6" fmla="*/ 519 w 538"/>
                <a:gd name="T7" fmla="*/ 33 h 90"/>
                <a:gd name="T8" fmla="*/ 524 w 538"/>
                <a:gd name="T9" fmla="*/ 49 h 90"/>
                <a:gd name="T10" fmla="*/ 530 w 538"/>
                <a:gd name="T11" fmla="*/ 68 h 90"/>
                <a:gd name="T12" fmla="*/ 538 w 538"/>
                <a:gd name="T13" fmla="*/ 90 h 90"/>
                <a:gd name="T14" fmla="*/ 0 w 538"/>
                <a:gd name="T15" fmla="*/ 90 h 90"/>
                <a:gd name="T16" fmla="*/ 0 w 538"/>
                <a:gd name="T17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8" h="90">
                  <a:moveTo>
                    <a:pt x="0" y="0"/>
                  </a:moveTo>
                  <a:lnTo>
                    <a:pt x="508" y="0"/>
                  </a:lnTo>
                  <a:lnTo>
                    <a:pt x="514" y="17"/>
                  </a:lnTo>
                  <a:lnTo>
                    <a:pt x="519" y="33"/>
                  </a:lnTo>
                  <a:lnTo>
                    <a:pt x="524" y="49"/>
                  </a:lnTo>
                  <a:lnTo>
                    <a:pt x="530" y="68"/>
                  </a:lnTo>
                  <a:lnTo>
                    <a:pt x="538" y="90"/>
                  </a:lnTo>
                  <a:lnTo>
                    <a:pt x="0" y="9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82" name="Freeform 30"/>
            <p:cNvSpPr>
              <a:spLocks/>
            </p:cNvSpPr>
            <p:nvPr/>
          </p:nvSpPr>
          <p:spPr bwMode="auto">
            <a:xfrm>
              <a:off x="4924426" y="2652713"/>
              <a:ext cx="947738" cy="141288"/>
            </a:xfrm>
            <a:custGeom>
              <a:avLst/>
              <a:gdLst>
                <a:gd name="T0" fmla="*/ 0 w 597"/>
                <a:gd name="T1" fmla="*/ 0 h 89"/>
                <a:gd name="T2" fmla="*/ 567 w 597"/>
                <a:gd name="T3" fmla="*/ 0 h 89"/>
                <a:gd name="T4" fmla="*/ 573 w 597"/>
                <a:gd name="T5" fmla="*/ 17 h 89"/>
                <a:gd name="T6" fmla="*/ 577 w 597"/>
                <a:gd name="T7" fmla="*/ 29 h 89"/>
                <a:gd name="T8" fmla="*/ 581 w 597"/>
                <a:gd name="T9" fmla="*/ 40 h 89"/>
                <a:gd name="T10" fmla="*/ 584 w 597"/>
                <a:gd name="T11" fmla="*/ 50 h 89"/>
                <a:gd name="T12" fmla="*/ 587 w 597"/>
                <a:gd name="T13" fmla="*/ 60 h 89"/>
                <a:gd name="T14" fmla="*/ 592 w 597"/>
                <a:gd name="T15" fmla="*/ 73 h 89"/>
                <a:gd name="T16" fmla="*/ 597 w 597"/>
                <a:gd name="T17" fmla="*/ 89 h 89"/>
                <a:gd name="T18" fmla="*/ 0 w 597"/>
                <a:gd name="T19" fmla="*/ 89 h 89"/>
                <a:gd name="T20" fmla="*/ 0 w 597"/>
                <a:gd name="T21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7" h="89">
                  <a:moveTo>
                    <a:pt x="0" y="0"/>
                  </a:moveTo>
                  <a:lnTo>
                    <a:pt x="567" y="0"/>
                  </a:lnTo>
                  <a:lnTo>
                    <a:pt x="573" y="17"/>
                  </a:lnTo>
                  <a:lnTo>
                    <a:pt x="577" y="29"/>
                  </a:lnTo>
                  <a:lnTo>
                    <a:pt x="581" y="40"/>
                  </a:lnTo>
                  <a:lnTo>
                    <a:pt x="584" y="50"/>
                  </a:lnTo>
                  <a:lnTo>
                    <a:pt x="587" y="60"/>
                  </a:lnTo>
                  <a:lnTo>
                    <a:pt x="592" y="73"/>
                  </a:lnTo>
                  <a:lnTo>
                    <a:pt x="597" y="89"/>
                  </a:lnTo>
                  <a:lnTo>
                    <a:pt x="0" y="8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83" name="Freeform 31"/>
            <p:cNvSpPr>
              <a:spLocks/>
            </p:cNvSpPr>
            <p:nvPr/>
          </p:nvSpPr>
          <p:spPr bwMode="auto">
            <a:xfrm>
              <a:off x="6346826" y="2368551"/>
              <a:ext cx="852488" cy="142875"/>
            </a:xfrm>
            <a:custGeom>
              <a:avLst/>
              <a:gdLst>
                <a:gd name="T0" fmla="*/ 30 w 537"/>
                <a:gd name="T1" fmla="*/ 0 h 90"/>
                <a:gd name="T2" fmla="*/ 537 w 537"/>
                <a:gd name="T3" fmla="*/ 0 h 90"/>
                <a:gd name="T4" fmla="*/ 537 w 537"/>
                <a:gd name="T5" fmla="*/ 90 h 90"/>
                <a:gd name="T6" fmla="*/ 0 w 537"/>
                <a:gd name="T7" fmla="*/ 90 h 90"/>
                <a:gd name="T8" fmla="*/ 30 w 537"/>
                <a:gd name="T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7" h="90">
                  <a:moveTo>
                    <a:pt x="30" y="0"/>
                  </a:moveTo>
                  <a:lnTo>
                    <a:pt x="537" y="0"/>
                  </a:lnTo>
                  <a:lnTo>
                    <a:pt x="537" y="90"/>
                  </a:lnTo>
                  <a:lnTo>
                    <a:pt x="0" y="9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84" name="Freeform 32"/>
            <p:cNvSpPr>
              <a:spLocks/>
            </p:cNvSpPr>
            <p:nvPr/>
          </p:nvSpPr>
          <p:spPr bwMode="auto">
            <a:xfrm>
              <a:off x="6253163" y="2652713"/>
              <a:ext cx="946150" cy="141288"/>
            </a:xfrm>
            <a:custGeom>
              <a:avLst/>
              <a:gdLst>
                <a:gd name="T0" fmla="*/ 29 w 596"/>
                <a:gd name="T1" fmla="*/ 0 h 89"/>
                <a:gd name="T2" fmla="*/ 596 w 596"/>
                <a:gd name="T3" fmla="*/ 0 h 89"/>
                <a:gd name="T4" fmla="*/ 596 w 596"/>
                <a:gd name="T5" fmla="*/ 89 h 89"/>
                <a:gd name="T6" fmla="*/ 0 w 596"/>
                <a:gd name="T7" fmla="*/ 89 h 89"/>
                <a:gd name="T8" fmla="*/ 29 w 596"/>
                <a:gd name="T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6" h="89">
                  <a:moveTo>
                    <a:pt x="29" y="0"/>
                  </a:moveTo>
                  <a:lnTo>
                    <a:pt x="596" y="0"/>
                  </a:lnTo>
                  <a:lnTo>
                    <a:pt x="596" y="89"/>
                  </a:lnTo>
                  <a:lnTo>
                    <a:pt x="0" y="89"/>
                  </a:lnTo>
                  <a:lnTo>
                    <a:pt x="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85" name="Rectangle 33"/>
            <p:cNvSpPr>
              <a:spLocks noChangeArrowheads="1"/>
            </p:cNvSpPr>
            <p:nvPr/>
          </p:nvSpPr>
          <p:spPr bwMode="auto">
            <a:xfrm>
              <a:off x="6488113" y="4075113"/>
              <a:ext cx="711200" cy="1412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86" name="Rectangle 34"/>
            <p:cNvSpPr>
              <a:spLocks noChangeArrowheads="1"/>
            </p:cNvSpPr>
            <p:nvPr/>
          </p:nvSpPr>
          <p:spPr bwMode="auto">
            <a:xfrm>
              <a:off x="6488113" y="4359276"/>
              <a:ext cx="711200" cy="1412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87" name="Freeform 35"/>
            <p:cNvSpPr>
              <a:spLocks/>
            </p:cNvSpPr>
            <p:nvPr/>
          </p:nvSpPr>
          <p:spPr bwMode="auto">
            <a:xfrm>
              <a:off x="6015038" y="4359276"/>
              <a:ext cx="93663" cy="141288"/>
            </a:xfrm>
            <a:custGeom>
              <a:avLst/>
              <a:gdLst>
                <a:gd name="T0" fmla="*/ 0 w 59"/>
                <a:gd name="T1" fmla="*/ 0 h 89"/>
                <a:gd name="T2" fmla="*/ 59 w 59"/>
                <a:gd name="T3" fmla="*/ 0 h 89"/>
                <a:gd name="T4" fmla="*/ 30 w 59"/>
                <a:gd name="T5" fmla="*/ 89 h 89"/>
                <a:gd name="T6" fmla="*/ 29 w 59"/>
                <a:gd name="T7" fmla="*/ 86 h 89"/>
                <a:gd name="T8" fmla="*/ 27 w 59"/>
                <a:gd name="T9" fmla="*/ 80 h 89"/>
                <a:gd name="T10" fmla="*/ 23 w 59"/>
                <a:gd name="T11" fmla="*/ 70 h 89"/>
                <a:gd name="T12" fmla="*/ 19 w 59"/>
                <a:gd name="T13" fmla="*/ 58 h 89"/>
                <a:gd name="T14" fmla="*/ 15 w 59"/>
                <a:gd name="T15" fmla="*/ 44 h 89"/>
                <a:gd name="T16" fmla="*/ 10 w 59"/>
                <a:gd name="T17" fmla="*/ 31 h 89"/>
                <a:gd name="T18" fmla="*/ 6 w 59"/>
                <a:gd name="T19" fmla="*/ 18 h 89"/>
                <a:gd name="T20" fmla="*/ 3 w 59"/>
                <a:gd name="T21" fmla="*/ 8 h 89"/>
                <a:gd name="T22" fmla="*/ 0 w 59"/>
                <a:gd name="T23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9" h="89">
                  <a:moveTo>
                    <a:pt x="0" y="0"/>
                  </a:moveTo>
                  <a:lnTo>
                    <a:pt x="59" y="0"/>
                  </a:lnTo>
                  <a:lnTo>
                    <a:pt x="30" y="89"/>
                  </a:lnTo>
                  <a:lnTo>
                    <a:pt x="29" y="86"/>
                  </a:lnTo>
                  <a:lnTo>
                    <a:pt x="27" y="80"/>
                  </a:lnTo>
                  <a:lnTo>
                    <a:pt x="23" y="70"/>
                  </a:lnTo>
                  <a:lnTo>
                    <a:pt x="19" y="58"/>
                  </a:lnTo>
                  <a:lnTo>
                    <a:pt x="15" y="44"/>
                  </a:lnTo>
                  <a:lnTo>
                    <a:pt x="10" y="31"/>
                  </a:lnTo>
                  <a:lnTo>
                    <a:pt x="6" y="18"/>
                  </a:lnTo>
                  <a:lnTo>
                    <a:pt x="3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88" name="Freeform 36"/>
            <p:cNvSpPr>
              <a:spLocks/>
            </p:cNvSpPr>
            <p:nvPr/>
          </p:nvSpPr>
          <p:spPr bwMode="auto">
            <a:xfrm>
              <a:off x="5919788" y="4075113"/>
              <a:ext cx="284163" cy="141288"/>
            </a:xfrm>
            <a:custGeom>
              <a:avLst/>
              <a:gdLst>
                <a:gd name="T0" fmla="*/ 0 w 179"/>
                <a:gd name="T1" fmla="*/ 0 h 89"/>
                <a:gd name="T2" fmla="*/ 179 w 179"/>
                <a:gd name="T3" fmla="*/ 0 h 89"/>
                <a:gd name="T4" fmla="*/ 149 w 179"/>
                <a:gd name="T5" fmla="*/ 89 h 89"/>
                <a:gd name="T6" fmla="*/ 30 w 179"/>
                <a:gd name="T7" fmla="*/ 89 h 89"/>
                <a:gd name="T8" fmla="*/ 25 w 179"/>
                <a:gd name="T9" fmla="*/ 72 h 89"/>
                <a:gd name="T10" fmla="*/ 18 w 179"/>
                <a:gd name="T11" fmla="*/ 56 h 89"/>
                <a:gd name="T12" fmla="*/ 13 w 179"/>
                <a:gd name="T13" fmla="*/ 39 h 89"/>
                <a:gd name="T14" fmla="*/ 7 w 179"/>
                <a:gd name="T15" fmla="*/ 21 h 89"/>
                <a:gd name="T16" fmla="*/ 0 w 179"/>
                <a:gd name="T17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9" h="89">
                  <a:moveTo>
                    <a:pt x="0" y="0"/>
                  </a:moveTo>
                  <a:lnTo>
                    <a:pt x="179" y="0"/>
                  </a:lnTo>
                  <a:lnTo>
                    <a:pt x="149" y="89"/>
                  </a:lnTo>
                  <a:lnTo>
                    <a:pt x="30" y="89"/>
                  </a:lnTo>
                  <a:lnTo>
                    <a:pt x="25" y="72"/>
                  </a:lnTo>
                  <a:lnTo>
                    <a:pt x="18" y="56"/>
                  </a:lnTo>
                  <a:lnTo>
                    <a:pt x="13" y="39"/>
                  </a:lnTo>
                  <a:lnTo>
                    <a:pt x="7" y="2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89" name="Freeform 37"/>
            <p:cNvSpPr>
              <a:spLocks/>
            </p:cNvSpPr>
            <p:nvPr/>
          </p:nvSpPr>
          <p:spPr bwMode="auto">
            <a:xfrm>
              <a:off x="5824538" y="3790951"/>
              <a:ext cx="474663" cy="141288"/>
            </a:xfrm>
            <a:custGeom>
              <a:avLst/>
              <a:gdLst>
                <a:gd name="T0" fmla="*/ 0 w 299"/>
                <a:gd name="T1" fmla="*/ 0 h 89"/>
                <a:gd name="T2" fmla="*/ 299 w 299"/>
                <a:gd name="T3" fmla="*/ 0 h 89"/>
                <a:gd name="T4" fmla="*/ 270 w 299"/>
                <a:gd name="T5" fmla="*/ 89 h 89"/>
                <a:gd name="T6" fmla="*/ 30 w 299"/>
                <a:gd name="T7" fmla="*/ 89 h 89"/>
                <a:gd name="T8" fmla="*/ 25 w 299"/>
                <a:gd name="T9" fmla="*/ 72 h 89"/>
                <a:gd name="T10" fmla="*/ 20 w 299"/>
                <a:gd name="T11" fmla="*/ 59 h 89"/>
                <a:gd name="T12" fmla="*/ 17 w 299"/>
                <a:gd name="T13" fmla="*/ 49 h 89"/>
                <a:gd name="T14" fmla="*/ 14 w 299"/>
                <a:gd name="T15" fmla="*/ 39 h 89"/>
                <a:gd name="T16" fmla="*/ 10 w 299"/>
                <a:gd name="T17" fmla="*/ 29 h 89"/>
                <a:gd name="T18" fmla="*/ 6 w 299"/>
                <a:gd name="T19" fmla="*/ 16 h 89"/>
                <a:gd name="T20" fmla="*/ 0 w 299"/>
                <a:gd name="T21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9" h="89">
                  <a:moveTo>
                    <a:pt x="0" y="0"/>
                  </a:moveTo>
                  <a:lnTo>
                    <a:pt x="299" y="0"/>
                  </a:lnTo>
                  <a:lnTo>
                    <a:pt x="270" y="89"/>
                  </a:lnTo>
                  <a:lnTo>
                    <a:pt x="30" y="89"/>
                  </a:lnTo>
                  <a:lnTo>
                    <a:pt x="25" y="72"/>
                  </a:lnTo>
                  <a:lnTo>
                    <a:pt x="20" y="59"/>
                  </a:lnTo>
                  <a:lnTo>
                    <a:pt x="17" y="49"/>
                  </a:lnTo>
                  <a:lnTo>
                    <a:pt x="14" y="39"/>
                  </a:lnTo>
                  <a:lnTo>
                    <a:pt x="10" y="29"/>
                  </a:lnTo>
                  <a:lnTo>
                    <a:pt x="6" y="1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90" name="Freeform 38"/>
            <p:cNvSpPr>
              <a:spLocks/>
            </p:cNvSpPr>
            <p:nvPr/>
          </p:nvSpPr>
          <p:spPr bwMode="auto">
            <a:xfrm>
              <a:off x="3360738" y="3505201"/>
              <a:ext cx="1344613" cy="142875"/>
            </a:xfrm>
            <a:custGeom>
              <a:avLst/>
              <a:gdLst>
                <a:gd name="T0" fmla="*/ 0 w 847"/>
                <a:gd name="T1" fmla="*/ 0 h 90"/>
                <a:gd name="T2" fmla="*/ 774 w 847"/>
                <a:gd name="T3" fmla="*/ 0 h 90"/>
                <a:gd name="T4" fmla="*/ 802 w 847"/>
                <a:gd name="T5" fmla="*/ 27 h 90"/>
                <a:gd name="T6" fmla="*/ 826 w 847"/>
                <a:gd name="T7" fmla="*/ 57 h 90"/>
                <a:gd name="T8" fmla="*/ 847 w 847"/>
                <a:gd name="T9" fmla="*/ 90 h 90"/>
                <a:gd name="T10" fmla="*/ 0 w 847"/>
                <a:gd name="T11" fmla="*/ 90 h 90"/>
                <a:gd name="T12" fmla="*/ 0 w 847"/>
                <a:gd name="T13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7" h="90">
                  <a:moveTo>
                    <a:pt x="0" y="0"/>
                  </a:moveTo>
                  <a:lnTo>
                    <a:pt x="774" y="0"/>
                  </a:lnTo>
                  <a:lnTo>
                    <a:pt x="802" y="27"/>
                  </a:lnTo>
                  <a:lnTo>
                    <a:pt x="826" y="57"/>
                  </a:lnTo>
                  <a:lnTo>
                    <a:pt x="847" y="90"/>
                  </a:lnTo>
                  <a:lnTo>
                    <a:pt x="0" y="9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91" name="Freeform 39"/>
            <p:cNvSpPr>
              <a:spLocks/>
            </p:cNvSpPr>
            <p:nvPr/>
          </p:nvSpPr>
          <p:spPr bwMode="auto">
            <a:xfrm>
              <a:off x="4213226" y="3790951"/>
              <a:ext cx="568325" cy="141288"/>
            </a:xfrm>
            <a:custGeom>
              <a:avLst/>
              <a:gdLst>
                <a:gd name="T0" fmla="*/ 0 w 358"/>
                <a:gd name="T1" fmla="*/ 0 h 89"/>
                <a:gd name="T2" fmla="*/ 347 w 358"/>
                <a:gd name="T3" fmla="*/ 0 h 89"/>
                <a:gd name="T4" fmla="*/ 355 w 358"/>
                <a:gd name="T5" fmla="*/ 43 h 89"/>
                <a:gd name="T6" fmla="*/ 358 w 358"/>
                <a:gd name="T7" fmla="*/ 89 h 89"/>
                <a:gd name="T8" fmla="*/ 0 w 358"/>
                <a:gd name="T9" fmla="*/ 89 h 89"/>
                <a:gd name="T10" fmla="*/ 0 w 358"/>
                <a:gd name="T11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8" h="89">
                  <a:moveTo>
                    <a:pt x="0" y="0"/>
                  </a:moveTo>
                  <a:lnTo>
                    <a:pt x="347" y="0"/>
                  </a:lnTo>
                  <a:lnTo>
                    <a:pt x="355" y="43"/>
                  </a:lnTo>
                  <a:lnTo>
                    <a:pt x="358" y="89"/>
                  </a:lnTo>
                  <a:lnTo>
                    <a:pt x="0" y="8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92" name="Freeform 40"/>
            <p:cNvSpPr>
              <a:spLocks/>
            </p:cNvSpPr>
            <p:nvPr/>
          </p:nvSpPr>
          <p:spPr bwMode="auto">
            <a:xfrm>
              <a:off x="3074988" y="4075113"/>
              <a:ext cx="1689100" cy="141288"/>
            </a:xfrm>
            <a:custGeom>
              <a:avLst/>
              <a:gdLst>
                <a:gd name="T0" fmla="*/ 0 w 1064"/>
                <a:gd name="T1" fmla="*/ 0 h 89"/>
                <a:gd name="T2" fmla="*/ 1064 w 1064"/>
                <a:gd name="T3" fmla="*/ 0 h 89"/>
                <a:gd name="T4" fmla="*/ 1054 w 1064"/>
                <a:gd name="T5" fmla="*/ 31 h 89"/>
                <a:gd name="T6" fmla="*/ 1042 w 1064"/>
                <a:gd name="T7" fmla="*/ 60 h 89"/>
                <a:gd name="T8" fmla="*/ 1027 w 1064"/>
                <a:gd name="T9" fmla="*/ 89 h 89"/>
                <a:gd name="T10" fmla="*/ 0 w 1064"/>
                <a:gd name="T11" fmla="*/ 89 h 89"/>
                <a:gd name="T12" fmla="*/ 0 w 1064"/>
                <a:gd name="T13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64" h="89">
                  <a:moveTo>
                    <a:pt x="0" y="0"/>
                  </a:moveTo>
                  <a:lnTo>
                    <a:pt x="1064" y="0"/>
                  </a:lnTo>
                  <a:lnTo>
                    <a:pt x="1054" y="31"/>
                  </a:lnTo>
                  <a:lnTo>
                    <a:pt x="1042" y="60"/>
                  </a:lnTo>
                  <a:lnTo>
                    <a:pt x="1027" y="89"/>
                  </a:lnTo>
                  <a:lnTo>
                    <a:pt x="0" y="8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93" name="Freeform 41"/>
            <p:cNvSpPr>
              <a:spLocks/>
            </p:cNvSpPr>
            <p:nvPr/>
          </p:nvSpPr>
          <p:spPr bwMode="auto">
            <a:xfrm>
              <a:off x="3074988" y="4359276"/>
              <a:ext cx="1516063" cy="141288"/>
            </a:xfrm>
            <a:custGeom>
              <a:avLst/>
              <a:gdLst>
                <a:gd name="T0" fmla="*/ 0 w 955"/>
                <a:gd name="T1" fmla="*/ 0 h 89"/>
                <a:gd name="T2" fmla="*/ 955 w 955"/>
                <a:gd name="T3" fmla="*/ 0 h 89"/>
                <a:gd name="T4" fmla="*/ 921 w 955"/>
                <a:gd name="T5" fmla="*/ 26 h 89"/>
                <a:gd name="T6" fmla="*/ 885 w 955"/>
                <a:gd name="T7" fmla="*/ 48 h 89"/>
                <a:gd name="T8" fmla="*/ 846 w 955"/>
                <a:gd name="T9" fmla="*/ 65 h 89"/>
                <a:gd name="T10" fmla="*/ 805 w 955"/>
                <a:gd name="T11" fmla="*/ 78 h 89"/>
                <a:gd name="T12" fmla="*/ 761 w 955"/>
                <a:gd name="T13" fmla="*/ 86 h 89"/>
                <a:gd name="T14" fmla="*/ 717 w 955"/>
                <a:gd name="T15" fmla="*/ 89 h 89"/>
                <a:gd name="T16" fmla="*/ 0 w 955"/>
                <a:gd name="T17" fmla="*/ 89 h 89"/>
                <a:gd name="T18" fmla="*/ 0 w 955"/>
                <a:gd name="T1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5" h="89">
                  <a:moveTo>
                    <a:pt x="0" y="0"/>
                  </a:moveTo>
                  <a:lnTo>
                    <a:pt x="955" y="0"/>
                  </a:lnTo>
                  <a:lnTo>
                    <a:pt x="921" y="26"/>
                  </a:lnTo>
                  <a:lnTo>
                    <a:pt x="885" y="48"/>
                  </a:lnTo>
                  <a:lnTo>
                    <a:pt x="846" y="65"/>
                  </a:lnTo>
                  <a:lnTo>
                    <a:pt x="805" y="78"/>
                  </a:lnTo>
                  <a:lnTo>
                    <a:pt x="761" y="86"/>
                  </a:lnTo>
                  <a:lnTo>
                    <a:pt x="717" y="89"/>
                  </a:lnTo>
                  <a:lnTo>
                    <a:pt x="0" y="8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94" name="Freeform 42"/>
            <p:cNvSpPr>
              <a:spLocks/>
            </p:cNvSpPr>
            <p:nvPr/>
          </p:nvSpPr>
          <p:spPr bwMode="auto">
            <a:xfrm>
              <a:off x="3360738" y="3221038"/>
              <a:ext cx="1344613" cy="141288"/>
            </a:xfrm>
            <a:custGeom>
              <a:avLst/>
              <a:gdLst>
                <a:gd name="T0" fmla="*/ 0 w 847"/>
                <a:gd name="T1" fmla="*/ 0 h 89"/>
                <a:gd name="T2" fmla="*/ 847 w 847"/>
                <a:gd name="T3" fmla="*/ 0 h 89"/>
                <a:gd name="T4" fmla="*/ 826 w 847"/>
                <a:gd name="T5" fmla="*/ 33 h 89"/>
                <a:gd name="T6" fmla="*/ 802 w 847"/>
                <a:gd name="T7" fmla="*/ 62 h 89"/>
                <a:gd name="T8" fmla="*/ 775 w 847"/>
                <a:gd name="T9" fmla="*/ 89 h 89"/>
                <a:gd name="T10" fmla="*/ 0 w 847"/>
                <a:gd name="T11" fmla="*/ 89 h 89"/>
                <a:gd name="T12" fmla="*/ 0 w 847"/>
                <a:gd name="T13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7" h="89">
                  <a:moveTo>
                    <a:pt x="0" y="0"/>
                  </a:moveTo>
                  <a:lnTo>
                    <a:pt x="847" y="0"/>
                  </a:lnTo>
                  <a:lnTo>
                    <a:pt x="826" y="33"/>
                  </a:lnTo>
                  <a:lnTo>
                    <a:pt x="802" y="62"/>
                  </a:lnTo>
                  <a:lnTo>
                    <a:pt x="775" y="89"/>
                  </a:lnTo>
                  <a:lnTo>
                    <a:pt x="0" y="8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95" name="Freeform 43"/>
            <p:cNvSpPr>
              <a:spLocks/>
            </p:cNvSpPr>
            <p:nvPr/>
          </p:nvSpPr>
          <p:spPr bwMode="auto">
            <a:xfrm>
              <a:off x="4213226" y="2936876"/>
              <a:ext cx="568325" cy="141288"/>
            </a:xfrm>
            <a:custGeom>
              <a:avLst/>
              <a:gdLst>
                <a:gd name="T0" fmla="*/ 0 w 358"/>
                <a:gd name="T1" fmla="*/ 0 h 89"/>
                <a:gd name="T2" fmla="*/ 358 w 358"/>
                <a:gd name="T3" fmla="*/ 0 h 89"/>
                <a:gd name="T4" fmla="*/ 355 w 358"/>
                <a:gd name="T5" fmla="*/ 46 h 89"/>
                <a:gd name="T6" fmla="*/ 347 w 358"/>
                <a:gd name="T7" fmla="*/ 89 h 89"/>
                <a:gd name="T8" fmla="*/ 0 w 358"/>
                <a:gd name="T9" fmla="*/ 89 h 89"/>
                <a:gd name="T10" fmla="*/ 0 w 358"/>
                <a:gd name="T11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8" h="89">
                  <a:moveTo>
                    <a:pt x="0" y="0"/>
                  </a:moveTo>
                  <a:lnTo>
                    <a:pt x="358" y="0"/>
                  </a:lnTo>
                  <a:lnTo>
                    <a:pt x="355" y="46"/>
                  </a:lnTo>
                  <a:lnTo>
                    <a:pt x="347" y="89"/>
                  </a:lnTo>
                  <a:lnTo>
                    <a:pt x="0" y="8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96" name="Freeform 44"/>
            <p:cNvSpPr>
              <a:spLocks/>
            </p:cNvSpPr>
            <p:nvPr/>
          </p:nvSpPr>
          <p:spPr bwMode="auto">
            <a:xfrm>
              <a:off x="3074988" y="2368551"/>
              <a:ext cx="1516063" cy="142875"/>
            </a:xfrm>
            <a:custGeom>
              <a:avLst/>
              <a:gdLst>
                <a:gd name="T0" fmla="*/ 0 w 955"/>
                <a:gd name="T1" fmla="*/ 0 h 90"/>
                <a:gd name="T2" fmla="*/ 717 w 955"/>
                <a:gd name="T3" fmla="*/ 0 h 90"/>
                <a:gd name="T4" fmla="*/ 761 w 955"/>
                <a:gd name="T5" fmla="*/ 3 h 90"/>
                <a:gd name="T6" fmla="*/ 805 w 955"/>
                <a:gd name="T7" fmla="*/ 11 h 90"/>
                <a:gd name="T8" fmla="*/ 846 w 955"/>
                <a:gd name="T9" fmla="*/ 24 h 90"/>
                <a:gd name="T10" fmla="*/ 885 w 955"/>
                <a:gd name="T11" fmla="*/ 41 h 90"/>
                <a:gd name="T12" fmla="*/ 921 w 955"/>
                <a:gd name="T13" fmla="*/ 63 h 90"/>
                <a:gd name="T14" fmla="*/ 955 w 955"/>
                <a:gd name="T15" fmla="*/ 90 h 90"/>
                <a:gd name="T16" fmla="*/ 0 w 955"/>
                <a:gd name="T17" fmla="*/ 90 h 90"/>
                <a:gd name="T18" fmla="*/ 0 w 955"/>
                <a:gd name="T1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5" h="90">
                  <a:moveTo>
                    <a:pt x="0" y="0"/>
                  </a:moveTo>
                  <a:lnTo>
                    <a:pt x="717" y="0"/>
                  </a:lnTo>
                  <a:lnTo>
                    <a:pt x="761" y="3"/>
                  </a:lnTo>
                  <a:lnTo>
                    <a:pt x="805" y="11"/>
                  </a:lnTo>
                  <a:lnTo>
                    <a:pt x="846" y="24"/>
                  </a:lnTo>
                  <a:lnTo>
                    <a:pt x="885" y="41"/>
                  </a:lnTo>
                  <a:lnTo>
                    <a:pt x="921" y="63"/>
                  </a:lnTo>
                  <a:lnTo>
                    <a:pt x="955" y="90"/>
                  </a:lnTo>
                  <a:lnTo>
                    <a:pt x="0" y="9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97" name="Freeform 45"/>
            <p:cNvSpPr>
              <a:spLocks/>
            </p:cNvSpPr>
            <p:nvPr/>
          </p:nvSpPr>
          <p:spPr bwMode="auto">
            <a:xfrm>
              <a:off x="3074988" y="2652713"/>
              <a:ext cx="1689100" cy="141288"/>
            </a:xfrm>
            <a:custGeom>
              <a:avLst/>
              <a:gdLst>
                <a:gd name="T0" fmla="*/ 0 w 1064"/>
                <a:gd name="T1" fmla="*/ 0 h 89"/>
                <a:gd name="T2" fmla="*/ 1027 w 1064"/>
                <a:gd name="T3" fmla="*/ 0 h 89"/>
                <a:gd name="T4" fmla="*/ 1042 w 1064"/>
                <a:gd name="T5" fmla="*/ 28 h 89"/>
                <a:gd name="T6" fmla="*/ 1054 w 1064"/>
                <a:gd name="T7" fmla="*/ 58 h 89"/>
                <a:gd name="T8" fmla="*/ 1064 w 1064"/>
                <a:gd name="T9" fmla="*/ 89 h 89"/>
                <a:gd name="T10" fmla="*/ 0 w 1064"/>
                <a:gd name="T11" fmla="*/ 89 h 89"/>
                <a:gd name="T12" fmla="*/ 0 w 1064"/>
                <a:gd name="T13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64" h="89">
                  <a:moveTo>
                    <a:pt x="0" y="0"/>
                  </a:moveTo>
                  <a:lnTo>
                    <a:pt x="1027" y="0"/>
                  </a:lnTo>
                  <a:lnTo>
                    <a:pt x="1042" y="28"/>
                  </a:lnTo>
                  <a:lnTo>
                    <a:pt x="1054" y="58"/>
                  </a:lnTo>
                  <a:lnTo>
                    <a:pt x="1064" y="89"/>
                  </a:lnTo>
                  <a:lnTo>
                    <a:pt x="0" y="8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</p:grpSp>
      <p:sp>
        <p:nvSpPr>
          <p:cNvPr id="47" name="Rectangle 46"/>
          <p:cNvSpPr/>
          <p:nvPr userDrawn="1"/>
        </p:nvSpPr>
        <p:spPr>
          <a:xfrm>
            <a:off x="1162793" y="9230550"/>
            <a:ext cx="2260856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 defTabSz="1456529" rtl="0"/>
            <a:r>
              <a:rPr lang="en-US" sz="1000" kern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2016 IBM Corporation</a:t>
            </a:r>
          </a:p>
        </p:txBody>
      </p:sp>
    </p:spTree>
    <p:extLst>
      <p:ext uri="{BB962C8B-B14F-4D97-AF65-F5344CB8AC3E}">
        <p14:creationId xmlns:p14="http://schemas.microsoft.com/office/powerpoint/2010/main" val="1038694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ubtitle 2"/>
          <p:cNvSpPr>
            <a:spLocks noGrp="1"/>
          </p:cNvSpPr>
          <p:nvPr>
            <p:ph type="subTitle" idx="11"/>
          </p:nvPr>
        </p:nvSpPr>
        <p:spPr>
          <a:xfrm>
            <a:off x="1133442" y="3356484"/>
            <a:ext cx="7536690" cy="492443"/>
          </a:xfrm>
        </p:spPr>
        <p:txBody>
          <a:bodyPr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3200" baseline="0">
                <a:solidFill>
                  <a:srgbClr val="FFFFFF"/>
                </a:solidFill>
              </a:defRPr>
            </a:lvl1pPr>
            <a:lvl2pPr marL="7282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65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847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130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413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69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97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26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5" name="Title 1"/>
          <p:cNvSpPr>
            <a:spLocks noGrp="1"/>
          </p:cNvSpPr>
          <p:nvPr>
            <p:ph type="title"/>
          </p:nvPr>
        </p:nvSpPr>
        <p:spPr>
          <a:xfrm>
            <a:off x="1124412" y="1129073"/>
            <a:ext cx="7514114" cy="615553"/>
          </a:xfrm>
        </p:spPr>
        <p:txBody>
          <a:bodyPr>
            <a:spAutoFit/>
          </a:bodyPr>
          <a:lstStyle>
            <a:lvl1pPr algn="l" defTabSz="1456529" rtl="0" eaLnBrk="1" latinLnBrk="0" hangingPunct="1">
              <a:lnSpc>
                <a:spcPts val="4778"/>
              </a:lnSpc>
              <a:spcBef>
                <a:spcPct val="0"/>
              </a:spcBef>
              <a:buNone/>
              <a:defRPr lang="en-US" sz="4500" kern="1200" baseline="0" dirty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53" name="Group 52"/>
          <p:cNvGrpSpPr/>
          <p:nvPr userDrawn="1"/>
        </p:nvGrpSpPr>
        <p:grpSpPr>
          <a:xfrm>
            <a:off x="14985793" y="8888639"/>
            <a:ext cx="1198454" cy="485659"/>
            <a:chOff x="1938338" y="2368551"/>
            <a:chExt cx="5260976" cy="2132013"/>
          </a:xfrm>
          <a:solidFill>
            <a:srgbClr val="FFFFFF"/>
          </a:solidFill>
        </p:grpSpPr>
        <p:sp>
          <p:nvSpPr>
            <p:cNvPr id="54" name="Freeform 6"/>
            <p:cNvSpPr>
              <a:spLocks/>
            </p:cNvSpPr>
            <p:nvPr/>
          </p:nvSpPr>
          <p:spPr bwMode="auto">
            <a:xfrm>
              <a:off x="5208588" y="2936876"/>
              <a:ext cx="758825" cy="141288"/>
            </a:xfrm>
            <a:custGeom>
              <a:avLst/>
              <a:gdLst>
                <a:gd name="T0" fmla="*/ 0 w 478"/>
                <a:gd name="T1" fmla="*/ 0 h 89"/>
                <a:gd name="T2" fmla="*/ 448 w 478"/>
                <a:gd name="T3" fmla="*/ 0 h 89"/>
                <a:gd name="T4" fmla="*/ 455 w 478"/>
                <a:gd name="T5" fmla="*/ 22 h 89"/>
                <a:gd name="T6" fmla="*/ 461 w 478"/>
                <a:gd name="T7" fmla="*/ 40 h 89"/>
                <a:gd name="T8" fmla="*/ 466 w 478"/>
                <a:gd name="T9" fmla="*/ 56 h 89"/>
                <a:gd name="T10" fmla="*/ 473 w 478"/>
                <a:gd name="T11" fmla="*/ 72 h 89"/>
                <a:gd name="T12" fmla="*/ 478 w 478"/>
                <a:gd name="T13" fmla="*/ 89 h 89"/>
                <a:gd name="T14" fmla="*/ 0 w 478"/>
                <a:gd name="T15" fmla="*/ 89 h 89"/>
                <a:gd name="T16" fmla="*/ 0 w 478"/>
                <a:gd name="T17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8" h="89">
                  <a:moveTo>
                    <a:pt x="0" y="0"/>
                  </a:moveTo>
                  <a:lnTo>
                    <a:pt x="448" y="0"/>
                  </a:lnTo>
                  <a:lnTo>
                    <a:pt x="455" y="22"/>
                  </a:lnTo>
                  <a:lnTo>
                    <a:pt x="461" y="40"/>
                  </a:lnTo>
                  <a:lnTo>
                    <a:pt x="466" y="56"/>
                  </a:lnTo>
                  <a:lnTo>
                    <a:pt x="473" y="72"/>
                  </a:lnTo>
                  <a:lnTo>
                    <a:pt x="478" y="89"/>
                  </a:lnTo>
                  <a:lnTo>
                    <a:pt x="0" y="8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55" name="Freeform 7"/>
            <p:cNvSpPr>
              <a:spLocks/>
            </p:cNvSpPr>
            <p:nvPr/>
          </p:nvSpPr>
          <p:spPr bwMode="auto">
            <a:xfrm>
              <a:off x="6156326" y="2936876"/>
              <a:ext cx="758825" cy="141288"/>
            </a:xfrm>
            <a:custGeom>
              <a:avLst/>
              <a:gdLst>
                <a:gd name="T0" fmla="*/ 30 w 478"/>
                <a:gd name="T1" fmla="*/ 0 h 89"/>
                <a:gd name="T2" fmla="*/ 478 w 478"/>
                <a:gd name="T3" fmla="*/ 0 h 89"/>
                <a:gd name="T4" fmla="*/ 478 w 478"/>
                <a:gd name="T5" fmla="*/ 89 h 89"/>
                <a:gd name="T6" fmla="*/ 0 w 478"/>
                <a:gd name="T7" fmla="*/ 89 h 89"/>
                <a:gd name="T8" fmla="*/ 30 w 478"/>
                <a:gd name="T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8" h="89">
                  <a:moveTo>
                    <a:pt x="30" y="0"/>
                  </a:moveTo>
                  <a:lnTo>
                    <a:pt x="478" y="0"/>
                  </a:lnTo>
                  <a:lnTo>
                    <a:pt x="478" y="89"/>
                  </a:lnTo>
                  <a:lnTo>
                    <a:pt x="0" y="89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56" name="Freeform 8"/>
            <p:cNvSpPr>
              <a:spLocks/>
            </p:cNvSpPr>
            <p:nvPr/>
          </p:nvSpPr>
          <p:spPr bwMode="auto">
            <a:xfrm>
              <a:off x="5635626" y="3221038"/>
              <a:ext cx="427038" cy="141288"/>
            </a:xfrm>
            <a:custGeom>
              <a:avLst/>
              <a:gdLst>
                <a:gd name="T0" fmla="*/ 0 w 269"/>
                <a:gd name="T1" fmla="*/ 0 h 89"/>
                <a:gd name="T2" fmla="*/ 239 w 269"/>
                <a:gd name="T3" fmla="*/ 0 h 89"/>
                <a:gd name="T4" fmla="*/ 242 w 269"/>
                <a:gd name="T5" fmla="*/ 8 h 89"/>
                <a:gd name="T6" fmla="*/ 245 w 269"/>
                <a:gd name="T7" fmla="*/ 19 h 89"/>
                <a:gd name="T8" fmla="*/ 249 w 269"/>
                <a:gd name="T9" fmla="*/ 31 h 89"/>
                <a:gd name="T10" fmla="*/ 254 w 269"/>
                <a:gd name="T11" fmla="*/ 45 h 89"/>
                <a:gd name="T12" fmla="*/ 258 w 269"/>
                <a:gd name="T13" fmla="*/ 58 h 89"/>
                <a:gd name="T14" fmla="*/ 262 w 269"/>
                <a:gd name="T15" fmla="*/ 70 h 89"/>
                <a:gd name="T16" fmla="*/ 266 w 269"/>
                <a:gd name="T17" fmla="*/ 80 h 89"/>
                <a:gd name="T18" fmla="*/ 268 w 269"/>
                <a:gd name="T19" fmla="*/ 87 h 89"/>
                <a:gd name="T20" fmla="*/ 269 w 269"/>
                <a:gd name="T21" fmla="*/ 89 h 89"/>
                <a:gd name="T22" fmla="*/ 30 w 269"/>
                <a:gd name="T23" fmla="*/ 89 h 89"/>
                <a:gd name="T24" fmla="*/ 27 w 269"/>
                <a:gd name="T25" fmla="*/ 82 h 89"/>
                <a:gd name="T26" fmla="*/ 23 w 269"/>
                <a:gd name="T27" fmla="*/ 71 h 89"/>
                <a:gd name="T28" fmla="*/ 19 w 269"/>
                <a:gd name="T29" fmla="*/ 59 h 89"/>
                <a:gd name="T30" fmla="*/ 15 w 269"/>
                <a:gd name="T31" fmla="*/ 45 h 89"/>
                <a:gd name="T32" fmla="*/ 10 w 269"/>
                <a:gd name="T33" fmla="*/ 32 h 89"/>
                <a:gd name="T34" fmla="*/ 6 w 269"/>
                <a:gd name="T35" fmla="*/ 20 h 89"/>
                <a:gd name="T36" fmla="*/ 3 w 269"/>
                <a:gd name="T37" fmla="*/ 10 h 89"/>
                <a:gd name="T38" fmla="*/ 0 w 269"/>
                <a:gd name="T39" fmla="*/ 3 h 89"/>
                <a:gd name="T40" fmla="*/ 0 w 269"/>
                <a:gd name="T41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9" h="89">
                  <a:moveTo>
                    <a:pt x="0" y="0"/>
                  </a:moveTo>
                  <a:lnTo>
                    <a:pt x="239" y="0"/>
                  </a:lnTo>
                  <a:lnTo>
                    <a:pt x="242" y="8"/>
                  </a:lnTo>
                  <a:lnTo>
                    <a:pt x="245" y="19"/>
                  </a:lnTo>
                  <a:lnTo>
                    <a:pt x="249" y="31"/>
                  </a:lnTo>
                  <a:lnTo>
                    <a:pt x="254" y="45"/>
                  </a:lnTo>
                  <a:lnTo>
                    <a:pt x="258" y="58"/>
                  </a:lnTo>
                  <a:lnTo>
                    <a:pt x="262" y="70"/>
                  </a:lnTo>
                  <a:lnTo>
                    <a:pt x="266" y="80"/>
                  </a:lnTo>
                  <a:lnTo>
                    <a:pt x="268" y="87"/>
                  </a:lnTo>
                  <a:lnTo>
                    <a:pt x="269" y="89"/>
                  </a:lnTo>
                  <a:lnTo>
                    <a:pt x="30" y="89"/>
                  </a:lnTo>
                  <a:lnTo>
                    <a:pt x="27" y="82"/>
                  </a:lnTo>
                  <a:lnTo>
                    <a:pt x="23" y="71"/>
                  </a:lnTo>
                  <a:lnTo>
                    <a:pt x="19" y="59"/>
                  </a:lnTo>
                  <a:lnTo>
                    <a:pt x="15" y="45"/>
                  </a:lnTo>
                  <a:lnTo>
                    <a:pt x="10" y="32"/>
                  </a:lnTo>
                  <a:lnTo>
                    <a:pt x="6" y="20"/>
                  </a:lnTo>
                  <a:lnTo>
                    <a:pt x="3" y="10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57" name="Freeform 9"/>
            <p:cNvSpPr>
              <a:spLocks/>
            </p:cNvSpPr>
            <p:nvPr/>
          </p:nvSpPr>
          <p:spPr bwMode="auto">
            <a:xfrm>
              <a:off x="6062663" y="3221038"/>
              <a:ext cx="425450" cy="141288"/>
            </a:xfrm>
            <a:custGeom>
              <a:avLst/>
              <a:gdLst>
                <a:gd name="T0" fmla="*/ 29 w 268"/>
                <a:gd name="T1" fmla="*/ 0 h 89"/>
                <a:gd name="T2" fmla="*/ 268 w 268"/>
                <a:gd name="T3" fmla="*/ 0 h 89"/>
                <a:gd name="T4" fmla="*/ 238 w 268"/>
                <a:gd name="T5" fmla="*/ 89 h 89"/>
                <a:gd name="T6" fmla="*/ 0 w 268"/>
                <a:gd name="T7" fmla="*/ 89 h 89"/>
                <a:gd name="T8" fmla="*/ 29 w 268"/>
                <a:gd name="T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8" h="89">
                  <a:moveTo>
                    <a:pt x="29" y="0"/>
                  </a:moveTo>
                  <a:lnTo>
                    <a:pt x="268" y="0"/>
                  </a:lnTo>
                  <a:lnTo>
                    <a:pt x="238" y="89"/>
                  </a:lnTo>
                  <a:lnTo>
                    <a:pt x="0" y="89"/>
                  </a:lnTo>
                  <a:lnTo>
                    <a:pt x="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58" name="Freeform 10"/>
            <p:cNvSpPr>
              <a:spLocks/>
            </p:cNvSpPr>
            <p:nvPr/>
          </p:nvSpPr>
          <p:spPr bwMode="auto">
            <a:xfrm>
              <a:off x="5730876" y="3505201"/>
              <a:ext cx="663575" cy="142875"/>
            </a:xfrm>
            <a:custGeom>
              <a:avLst/>
              <a:gdLst>
                <a:gd name="T0" fmla="*/ 0 w 418"/>
                <a:gd name="T1" fmla="*/ 0 h 90"/>
                <a:gd name="T2" fmla="*/ 418 w 418"/>
                <a:gd name="T3" fmla="*/ 0 h 90"/>
                <a:gd name="T4" fmla="*/ 388 w 418"/>
                <a:gd name="T5" fmla="*/ 90 h 90"/>
                <a:gd name="T6" fmla="*/ 30 w 418"/>
                <a:gd name="T7" fmla="*/ 90 h 90"/>
                <a:gd name="T8" fmla="*/ 22 w 418"/>
                <a:gd name="T9" fmla="*/ 68 h 90"/>
                <a:gd name="T10" fmla="*/ 16 w 418"/>
                <a:gd name="T11" fmla="*/ 50 h 90"/>
                <a:gd name="T12" fmla="*/ 11 w 418"/>
                <a:gd name="T13" fmla="*/ 34 h 90"/>
                <a:gd name="T14" fmla="*/ 6 w 418"/>
                <a:gd name="T15" fmla="*/ 18 h 90"/>
                <a:gd name="T16" fmla="*/ 0 w 418"/>
                <a:gd name="T17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8" h="90">
                  <a:moveTo>
                    <a:pt x="0" y="0"/>
                  </a:moveTo>
                  <a:lnTo>
                    <a:pt x="418" y="0"/>
                  </a:lnTo>
                  <a:lnTo>
                    <a:pt x="388" y="90"/>
                  </a:lnTo>
                  <a:lnTo>
                    <a:pt x="30" y="90"/>
                  </a:lnTo>
                  <a:lnTo>
                    <a:pt x="22" y="68"/>
                  </a:lnTo>
                  <a:lnTo>
                    <a:pt x="16" y="50"/>
                  </a:lnTo>
                  <a:lnTo>
                    <a:pt x="11" y="34"/>
                  </a:lnTo>
                  <a:lnTo>
                    <a:pt x="6" y="1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59" name="Rectangle 11"/>
            <p:cNvSpPr>
              <a:spLocks noChangeArrowheads="1"/>
            </p:cNvSpPr>
            <p:nvPr/>
          </p:nvSpPr>
          <p:spPr bwMode="auto">
            <a:xfrm>
              <a:off x="5208588" y="3790951"/>
              <a:ext cx="427038" cy="1412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60" name="Rectangle 12"/>
            <p:cNvSpPr>
              <a:spLocks noChangeArrowheads="1"/>
            </p:cNvSpPr>
            <p:nvPr/>
          </p:nvSpPr>
          <p:spPr bwMode="auto">
            <a:xfrm>
              <a:off x="6488113" y="3790951"/>
              <a:ext cx="427038" cy="1412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61" name="Rectangle 13"/>
            <p:cNvSpPr>
              <a:spLocks noChangeArrowheads="1"/>
            </p:cNvSpPr>
            <p:nvPr/>
          </p:nvSpPr>
          <p:spPr bwMode="auto">
            <a:xfrm>
              <a:off x="5208588" y="3505201"/>
              <a:ext cx="427038" cy="14287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62" name="Rectangle 14"/>
            <p:cNvSpPr>
              <a:spLocks noChangeArrowheads="1"/>
            </p:cNvSpPr>
            <p:nvPr/>
          </p:nvSpPr>
          <p:spPr bwMode="auto">
            <a:xfrm>
              <a:off x="6488113" y="3505201"/>
              <a:ext cx="427038" cy="14287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63" name="Rectangle 62"/>
            <p:cNvSpPr>
              <a:spLocks noChangeArrowheads="1"/>
            </p:cNvSpPr>
            <p:nvPr/>
          </p:nvSpPr>
          <p:spPr bwMode="auto">
            <a:xfrm>
              <a:off x="5208588" y="3221038"/>
              <a:ext cx="427038" cy="1412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64" name="Rectangle 63"/>
            <p:cNvSpPr>
              <a:spLocks noChangeArrowheads="1"/>
            </p:cNvSpPr>
            <p:nvPr/>
          </p:nvSpPr>
          <p:spPr bwMode="auto">
            <a:xfrm>
              <a:off x="6488113" y="3221038"/>
              <a:ext cx="427038" cy="1412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65" name="Rectangle 64"/>
            <p:cNvSpPr>
              <a:spLocks noChangeArrowheads="1"/>
            </p:cNvSpPr>
            <p:nvPr/>
          </p:nvSpPr>
          <p:spPr bwMode="auto">
            <a:xfrm>
              <a:off x="4924426" y="4075113"/>
              <a:ext cx="711200" cy="1412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66" name="Rectangle 65"/>
            <p:cNvSpPr>
              <a:spLocks noChangeArrowheads="1"/>
            </p:cNvSpPr>
            <p:nvPr/>
          </p:nvSpPr>
          <p:spPr bwMode="auto">
            <a:xfrm>
              <a:off x="4924426" y="4359276"/>
              <a:ext cx="711200" cy="1412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67" name="Rectangle 19"/>
            <p:cNvSpPr>
              <a:spLocks noChangeArrowheads="1"/>
            </p:cNvSpPr>
            <p:nvPr/>
          </p:nvSpPr>
          <p:spPr bwMode="auto">
            <a:xfrm>
              <a:off x="3360738" y="3790951"/>
              <a:ext cx="427038" cy="1412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68" name="Rectangle 20"/>
            <p:cNvSpPr>
              <a:spLocks noChangeArrowheads="1"/>
            </p:cNvSpPr>
            <p:nvPr/>
          </p:nvSpPr>
          <p:spPr bwMode="auto">
            <a:xfrm>
              <a:off x="3360738" y="2936876"/>
              <a:ext cx="427038" cy="1412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69" name="Rectangle 21"/>
            <p:cNvSpPr>
              <a:spLocks noChangeArrowheads="1"/>
            </p:cNvSpPr>
            <p:nvPr/>
          </p:nvSpPr>
          <p:spPr bwMode="auto">
            <a:xfrm>
              <a:off x="2222501" y="3790951"/>
              <a:ext cx="427038" cy="1412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70" name="Rectangle 22"/>
            <p:cNvSpPr>
              <a:spLocks noChangeArrowheads="1"/>
            </p:cNvSpPr>
            <p:nvPr/>
          </p:nvSpPr>
          <p:spPr bwMode="auto">
            <a:xfrm>
              <a:off x="2222501" y="3505201"/>
              <a:ext cx="427038" cy="14287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71" name="Rectangle 23"/>
            <p:cNvSpPr>
              <a:spLocks noChangeArrowheads="1"/>
            </p:cNvSpPr>
            <p:nvPr/>
          </p:nvSpPr>
          <p:spPr bwMode="auto">
            <a:xfrm>
              <a:off x="2222501" y="3221038"/>
              <a:ext cx="427038" cy="1412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72" name="Rectangle 24"/>
            <p:cNvSpPr>
              <a:spLocks noChangeArrowheads="1"/>
            </p:cNvSpPr>
            <p:nvPr/>
          </p:nvSpPr>
          <p:spPr bwMode="auto">
            <a:xfrm>
              <a:off x="2222501" y="2936876"/>
              <a:ext cx="427038" cy="1412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73" name="Rectangle 25"/>
            <p:cNvSpPr>
              <a:spLocks noChangeArrowheads="1"/>
            </p:cNvSpPr>
            <p:nvPr/>
          </p:nvSpPr>
          <p:spPr bwMode="auto">
            <a:xfrm>
              <a:off x="1938338" y="4075113"/>
              <a:ext cx="995363" cy="1412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74" name="Rectangle 26"/>
            <p:cNvSpPr>
              <a:spLocks noChangeArrowheads="1"/>
            </p:cNvSpPr>
            <p:nvPr/>
          </p:nvSpPr>
          <p:spPr bwMode="auto">
            <a:xfrm>
              <a:off x="1938338" y="4359276"/>
              <a:ext cx="995363" cy="1412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75" name="Rectangle 27"/>
            <p:cNvSpPr>
              <a:spLocks noChangeArrowheads="1"/>
            </p:cNvSpPr>
            <p:nvPr/>
          </p:nvSpPr>
          <p:spPr bwMode="auto">
            <a:xfrm>
              <a:off x="1938338" y="2368551"/>
              <a:ext cx="995363" cy="14287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76" name="Rectangle 28"/>
            <p:cNvSpPr>
              <a:spLocks noChangeArrowheads="1"/>
            </p:cNvSpPr>
            <p:nvPr/>
          </p:nvSpPr>
          <p:spPr bwMode="auto">
            <a:xfrm>
              <a:off x="1938338" y="2652713"/>
              <a:ext cx="995363" cy="1412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77" name="Freeform 29"/>
            <p:cNvSpPr>
              <a:spLocks/>
            </p:cNvSpPr>
            <p:nvPr/>
          </p:nvSpPr>
          <p:spPr bwMode="auto">
            <a:xfrm>
              <a:off x="4924426" y="2368551"/>
              <a:ext cx="854075" cy="142875"/>
            </a:xfrm>
            <a:custGeom>
              <a:avLst/>
              <a:gdLst>
                <a:gd name="T0" fmla="*/ 0 w 538"/>
                <a:gd name="T1" fmla="*/ 0 h 90"/>
                <a:gd name="T2" fmla="*/ 508 w 538"/>
                <a:gd name="T3" fmla="*/ 0 h 90"/>
                <a:gd name="T4" fmla="*/ 514 w 538"/>
                <a:gd name="T5" fmla="*/ 17 h 90"/>
                <a:gd name="T6" fmla="*/ 519 w 538"/>
                <a:gd name="T7" fmla="*/ 33 h 90"/>
                <a:gd name="T8" fmla="*/ 524 w 538"/>
                <a:gd name="T9" fmla="*/ 49 h 90"/>
                <a:gd name="T10" fmla="*/ 530 w 538"/>
                <a:gd name="T11" fmla="*/ 68 h 90"/>
                <a:gd name="T12" fmla="*/ 538 w 538"/>
                <a:gd name="T13" fmla="*/ 90 h 90"/>
                <a:gd name="T14" fmla="*/ 0 w 538"/>
                <a:gd name="T15" fmla="*/ 90 h 90"/>
                <a:gd name="T16" fmla="*/ 0 w 538"/>
                <a:gd name="T17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8" h="90">
                  <a:moveTo>
                    <a:pt x="0" y="0"/>
                  </a:moveTo>
                  <a:lnTo>
                    <a:pt x="508" y="0"/>
                  </a:lnTo>
                  <a:lnTo>
                    <a:pt x="514" y="17"/>
                  </a:lnTo>
                  <a:lnTo>
                    <a:pt x="519" y="33"/>
                  </a:lnTo>
                  <a:lnTo>
                    <a:pt x="524" y="49"/>
                  </a:lnTo>
                  <a:lnTo>
                    <a:pt x="530" y="68"/>
                  </a:lnTo>
                  <a:lnTo>
                    <a:pt x="538" y="90"/>
                  </a:lnTo>
                  <a:lnTo>
                    <a:pt x="0" y="9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78" name="Freeform 30"/>
            <p:cNvSpPr>
              <a:spLocks/>
            </p:cNvSpPr>
            <p:nvPr/>
          </p:nvSpPr>
          <p:spPr bwMode="auto">
            <a:xfrm>
              <a:off x="4924426" y="2652713"/>
              <a:ext cx="947738" cy="141288"/>
            </a:xfrm>
            <a:custGeom>
              <a:avLst/>
              <a:gdLst>
                <a:gd name="T0" fmla="*/ 0 w 597"/>
                <a:gd name="T1" fmla="*/ 0 h 89"/>
                <a:gd name="T2" fmla="*/ 567 w 597"/>
                <a:gd name="T3" fmla="*/ 0 h 89"/>
                <a:gd name="T4" fmla="*/ 573 w 597"/>
                <a:gd name="T5" fmla="*/ 17 h 89"/>
                <a:gd name="T6" fmla="*/ 577 w 597"/>
                <a:gd name="T7" fmla="*/ 29 h 89"/>
                <a:gd name="T8" fmla="*/ 581 w 597"/>
                <a:gd name="T9" fmla="*/ 40 h 89"/>
                <a:gd name="T10" fmla="*/ 584 w 597"/>
                <a:gd name="T11" fmla="*/ 50 h 89"/>
                <a:gd name="T12" fmla="*/ 587 w 597"/>
                <a:gd name="T13" fmla="*/ 60 h 89"/>
                <a:gd name="T14" fmla="*/ 592 w 597"/>
                <a:gd name="T15" fmla="*/ 73 h 89"/>
                <a:gd name="T16" fmla="*/ 597 w 597"/>
                <a:gd name="T17" fmla="*/ 89 h 89"/>
                <a:gd name="T18" fmla="*/ 0 w 597"/>
                <a:gd name="T19" fmla="*/ 89 h 89"/>
                <a:gd name="T20" fmla="*/ 0 w 597"/>
                <a:gd name="T21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7" h="89">
                  <a:moveTo>
                    <a:pt x="0" y="0"/>
                  </a:moveTo>
                  <a:lnTo>
                    <a:pt x="567" y="0"/>
                  </a:lnTo>
                  <a:lnTo>
                    <a:pt x="573" y="17"/>
                  </a:lnTo>
                  <a:lnTo>
                    <a:pt x="577" y="29"/>
                  </a:lnTo>
                  <a:lnTo>
                    <a:pt x="581" y="40"/>
                  </a:lnTo>
                  <a:lnTo>
                    <a:pt x="584" y="50"/>
                  </a:lnTo>
                  <a:lnTo>
                    <a:pt x="587" y="60"/>
                  </a:lnTo>
                  <a:lnTo>
                    <a:pt x="592" y="73"/>
                  </a:lnTo>
                  <a:lnTo>
                    <a:pt x="597" y="89"/>
                  </a:lnTo>
                  <a:lnTo>
                    <a:pt x="0" y="8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79" name="Freeform 31"/>
            <p:cNvSpPr>
              <a:spLocks/>
            </p:cNvSpPr>
            <p:nvPr/>
          </p:nvSpPr>
          <p:spPr bwMode="auto">
            <a:xfrm>
              <a:off x="6346826" y="2368551"/>
              <a:ext cx="852488" cy="142875"/>
            </a:xfrm>
            <a:custGeom>
              <a:avLst/>
              <a:gdLst>
                <a:gd name="T0" fmla="*/ 30 w 537"/>
                <a:gd name="T1" fmla="*/ 0 h 90"/>
                <a:gd name="T2" fmla="*/ 537 w 537"/>
                <a:gd name="T3" fmla="*/ 0 h 90"/>
                <a:gd name="T4" fmla="*/ 537 w 537"/>
                <a:gd name="T5" fmla="*/ 90 h 90"/>
                <a:gd name="T6" fmla="*/ 0 w 537"/>
                <a:gd name="T7" fmla="*/ 90 h 90"/>
                <a:gd name="T8" fmla="*/ 30 w 537"/>
                <a:gd name="T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7" h="90">
                  <a:moveTo>
                    <a:pt x="30" y="0"/>
                  </a:moveTo>
                  <a:lnTo>
                    <a:pt x="537" y="0"/>
                  </a:lnTo>
                  <a:lnTo>
                    <a:pt x="537" y="90"/>
                  </a:lnTo>
                  <a:lnTo>
                    <a:pt x="0" y="9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80" name="Freeform 32"/>
            <p:cNvSpPr>
              <a:spLocks/>
            </p:cNvSpPr>
            <p:nvPr/>
          </p:nvSpPr>
          <p:spPr bwMode="auto">
            <a:xfrm>
              <a:off x="6253163" y="2652713"/>
              <a:ext cx="946150" cy="141288"/>
            </a:xfrm>
            <a:custGeom>
              <a:avLst/>
              <a:gdLst>
                <a:gd name="T0" fmla="*/ 29 w 596"/>
                <a:gd name="T1" fmla="*/ 0 h 89"/>
                <a:gd name="T2" fmla="*/ 596 w 596"/>
                <a:gd name="T3" fmla="*/ 0 h 89"/>
                <a:gd name="T4" fmla="*/ 596 w 596"/>
                <a:gd name="T5" fmla="*/ 89 h 89"/>
                <a:gd name="T6" fmla="*/ 0 w 596"/>
                <a:gd name="T7" fmla="*/ 89 h 89"/>
                <a:gd name="T8" fmla="*/ 29 w 596"/>
                <a:gd name="T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6" h="89">
                  <a:moveTo>
                    <a:pt x="29" y="0"/>
                  </a:moveTo>
                  <a:lnTo>
                    <a:pt x="596" y="0"/>
                  </a:lnTo>
                  <a:lnTo>
                    <a:pt x="596" y="89"/>
                  </a:lnTo>
                  <a:lnTo>
                    <a:pt x="0" y="89"/>
                  </a:lnTo>
                  <a:lnTo>
                    <a:pt x="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81" name="Rectangle 33"/>
            <p:cNvSpPr>
              <a:spLocks noChangeArrowheads="1"/>
            </p:cNvSpPr>
            <p:nvPr/>
          </p:nvSpPr>
          <p:spPr bwMode="auto">
            <a:xfrm>
              <a:off x="6488113" y="4075113"/>
              <a:ext cx="711200" cy="1412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82" name="Rectangle 34"/>
            <p:cNvSpPr>
              <a:spLocks noChangeArrowheads="1"/>
            </p:cNvSpPr>
            <p:nvPr/>
          </p:nvSpPr>
          <p:spPr bwMode="auto">
            <a:xfrm>
              <a:off x="6488113" y="4359276"/>
              <a:ext cx="711200" cy="1412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83" name="Freeform 35"/>
            <p:cNvSpPr>
              <a:spLocks/>
            </p:cNvSpPr>
            <p:nvPr/>
          </p:nvSpPr>
          <p:spPr bwMode="auto">
            <a:xfrm>
              <a:off x="6015038" y="4359276"/>
              <a:ext cx="93663" cy="141288"/>
            </a:xfrm>
            <a:custGeom>
              <a:avLst/>
              <a:gdLst>
                <a:gd name="T0" fmla="*/ 0 w 59"/>
                <a:gd name="T1" fmla="*/ 0 h 89"/>
                <a:gd name="T2" fmla="*/ 59 w 59"/>
                <a:gd name="T3" fmla="*/ 0 h 89"/>
                <a:gd name="T4" fmla="*/ 30 w 59"/>
                <a:gd name="T5" fmla="*/ 89 h 89"/>
                <a:gd name="T6" fmla="*/ 29 w 59"/>
                <a:gd name="T7" fmla="*/ 86 h 89"/>
                <a:gd name="T8" fmla="*/ 27 w 59"/>
                <a:gd name="T9" fmla="*/ 80 h 89"/>
                <a:gd name="T10" fmla="*/ 23 w 59"/>
                <a:gd name="T11" fmla="*/ 70 h 89"/>
                <a:gd name="T12" fmla="*/ 19 w 59"/>
                <a:gd name="T13" fmla="*/ 58 h 89"/>
                <a:gd name="T14" fmla="*/ 15 w 59"/>
                <a:gd name="T15" fmla="*/ 44 h 89"/>
                <a:gd name="T16" fmla="*/ 10 w 59"/>
                <a:gd name="T17" fmla="*/ 31 h 89"/>
                <a:gd name="T18" fmla="*/ 6 w 59"/>
                <a:gd name="T19" fmla="*/ 18 h 89"/>
                <a:gd name="T20" fmla="*/ 3 w 59"/>
                <a:gd name="T21" fmla="*/ 8 h 89"/>
                <a:gd name="T22" fmla="*/ 0 w 59"/>
                <a:gd name="T23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9" h="89">
                  <a:moveTo>
                    <a:pt x="0" y="0"/>
                  </a:moveTo>
                  <a:lnTo>
                    <a:pt x="59" y="0"/>
                  </a:lnTo>
                  <a:lnTo>
                    <a:pt x="30" y="89"/>
                  </a:lnTo>
                  <a:lnTo>
                    <a:pt x="29" y="86"/>
                  </a:lnTo>
                  <a:lnTo>
                    <a:pt x="27" y="80"/>
                  </a:lnTo>
                  <a:lnTo>
                    <a:pt x="23" y="70"/>
                  </a:lnTo>
                  <a:lnTo>
                    <a:pt x="19" y="58"/>
                  </a:lnTo>
                  <a:lnTo>
                    <a:pt x="15" y="44"/>
                  </a:lnTo>
                  <a:lnTo>
                    <a:pt x="10" y="31"/>
                  </a:lnTo>
                  <a:lnTo>
                    <a:pt x="6" y="18"/>
                  </a:lnTo>
                  <a:lnTo>
                    <a:pt x="3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84" name="Freeform 36"/>
            <p:cNvSpPr>
              <a:spLocks/>
            </p:cNvSpPr>
            <p:nvPr/>
          </p:nvSpPr>
          <p:spPr bwMode="auto">
            <a:xfrm>
              <a:off x="5919788" y="4075113"/>
              <a:ext cx="284163" cy="141288"/>
            </a:xfrm>
            <a:custGeom>
              <a:avLst/>
              <a:gdLst>
                <a:gd name="T0" fmla="*/ 0 w 179"/>
                <a:gd name="T1" fmla="*/ 0 h 89"/>
                <a:gd name="T2" fmla="*/ 179 w 179"/>
                <a:gd name="T3" fmla="*/ 0 h 89"/>
                <a:gd name="T4" fmla="*/ 149 w 179"/>
                <a:gd name="T5" fmla="*/ 89 h 89"/>
                <a:gd name="T6" fmla="*/ 30 w 179"/>
                <a:gd name="T7" fmla="*/ 89 h 89"/>
                <a:gd name="T8" fmla="*/ 25 w 179"/>
                <a:gd name="T9" fmla="*/ 72 h 89"/>
                <a:gd name="T10" fmla="*/ 18 w 179"/>
                <a:gd name="T11" fmla="*/ 56 h 89"/>
                <a:gd name="T12" fmla="*/ 13 w 179"/>
                <a:gd name="T13" fmla="*/ 39 h 89"/>
                <a:gd name="T14" fmla="*/ 7 w 179"/>
                <a:gd name="T15" fmla="*/ 21 h 89"/>
                <a:gd name="T16" fmla="*/ 0 w 179"/>
                <a:gd name="T17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9" h="89">
                  <a:moveTo>
                    <a:pt x="0" y="0"/>
                  </a:moveTo>
                  <a:lnTo>
                    <a:pt x="179" y="0"/>
                  </a:lnTo>
                  <a:lnTo>
                    <a:pt x="149" y="89"/>
                  </a:lnTo>
                  <a:lnTo>
                    <a:pt x="30" y="89"/>
                  </a:lnTo>
                  <a:lnTo>
                    <a:pt x="25" y="72"/>
                  </a:lnTo>
                  <a:lnTo>
                    <a:pt x="18" y="56"/>
                  </a:lnTo>
                  <a:lnTo>
                    <a:pt x="13" y="39"/>
                  </a:lnTo>
                  <a:lnTo>
                    <a:pt x="7" y="2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85" name="Freeform 37"/>
            <p:cNvSpPr>
              <a:spLocks/>
            </p:cNvSpPr>
            <p:nvPr/>
          </p:nvSpPr>
          <p:spPr bwMode="auto">
            <a:xfrm>
              <a:off x="5824538" y="3790951"/>
              <a:ext cx="474663" cy="141288"/>
            </a:xfrm>
            <a:custGeom>
              <a:avLst/>
              <a:gdLst>
                <a:gd name="T0" fmla="*/ 0 w 299"/>
                <a:gd name="T1" fmla="*/ 0 h 89"/>
                <a:gd name="T2" fmla="*/ 299 w 299"/>
                <a:gd name="T3" fmla="*/ 0 h 89"/>
                <a:gd name="T4" fmla="*/ 270 w 299"/>
                <a:gd name="T5" fmla="*/ 89 h 89"/>
                <a:gd name="T6" fmla="*/ 30 w 299"/>
                <a:gd name="T7" fmla="*/ 89 h 89"/>
                <a:gd name="T8" fmla="*/ 25 w 299"/>
                <a:gd name="T9" fmla="*/ 72 h 89"/>
                <a:gd name="T10" fmla="*/ 20 w 299"/>
                <a:gd name="T11" fmla="*/ 59 h 89"/>
                <a:gd name="T12" fmla="*/ 17 w 299"/>
                <a:gd name="T13" fmla="*/ 49 h 89"/>
                <a:gd name="T14" fmla="*/ 14 w 299"/>
                <a:gd name="T15" fmla="*/ 39 h 89"/>
                <a:gd name="T16" fmla="*/ 10 w 299"/>
                <a:gd name="T17" fmla="*/ 29 h 89"/>
                <a:gd name="T18" fmla="*/ 6 w 299"/>
                <a:gd name="T19" fmla="*/ 16 h 89"/>
                <a:gd name="T20" fmla="*/ 0 w 299"/>
                <a:gd name="T21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9" h="89">
                  <a:moveTo>
                    <a:pt x="0" y="0"/>
                  </a:moveTo>
                  <a:lnTo>
                    <a:pt x="299" y="0"/>
                  </a:lnTo>
                  <a:lnTo>
                    <a:pt x="270" y="89"/>
                  </a:lnTo>
                  <a:lnTo>
                    <a:pt x="30" y="89"/>
                  </a:lnTo>
                  <a:lnTo>
                    <a:pt x="25" y="72"/>
                  </a:lnTo>
                  <a:lnTo>
                    <a:pt x="20" y="59"/>
                  </a:lnTo>
                  <a:lnTo>
                    <a:pt x="17" y="49"/>
                  </a:lnTo>
                  <a:lnTo>
                    <a:pt x="14" y="39"/>
                  </a:lnTo>
                  <a:lnTo>
                    <a:pt x="10" y="29"/>
                  </a:lnTo>
                  <a:lnTo>
                    <a:pt x="6" y="1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86" name="Freeform 38"/>
            <p:cNvSpPr>
              <a:spLocks/>
            </p:cNvSpPr>
            <p:nvPr/>
          </p:nvSpPr>
          <p:spPr bwMode="auto">
            <a:xfrm>
              <a:off x="3360738" y="3505201"/>
              <a:ext cx="1344613" cy="142875"/>
            </a:xfrm>
            <a:custGeom>
              <a:avLst/>
              <a:gdLst>
                <a:gd name="T0" fmla="*/ 0 w 847"/>
                <a:gd name="T1" fmla="*/ 0 h 90"/>
                <a:gd name="T2" fmla="*/ 774 w 847"/>
                <a:gd name="T3" fmla="*/ 0 h 90"/>
                <a:gd name="T4" fmla="*/ 802 w 847"/>
                <a:gd name="T5" fmla="*/ 27 h 90"/>
                <a:gd name="T6" fmla="*/ 826 w 847"/>
                <a:gd name="T7" fmla="*/ 57 h 90"/>
                <a:gd name="T8" fmla="*/ 847 w 847"/>
                <a:gd name="T9" fmla="*/ 90 h 90"/>
                <a:gd name="T10" fmla="*/ 0 w 847"/>
                <a:gd name="T11" fmla="*/ 90 h 90"/>
                <a:gd name="T12" fmla="*/ 0 w 847"/>
                <a:gd name="T13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7" h="90">
                  <a:moveTo>
                    <a:pt x="0" y="0"/>
                  </a:moveTo>
                  <a:lnTo>
                    <a:pt x="774" y="0"/>
                  </a:lnTo>
                  <a:lnTo>
                    <a:pt x="802" y="27"/>
                  </a:lnTo>
                  <a:lnTo>
                    <a:pt x="826" y="57"/>
                  </a:lnTo>
                  <a:lnTo>
                    <a:pt x="847" y="90"/>
                  </a:lnTo>
                  <a:lnTo>
                    <a:pt x="0" y="9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87" name="Freeform 39"/>
            <p:cNvSpPr>
              <a:spLocks/>
            </p:cNvSpPr>
            <p:nvPr/>
          </p:nvSpPr>
          <p:spPr bwMode="auto">
            <a:xfrm>
              <a:off x="4213226" y="3790951"/>
              <a:ext cx="568325" cy="141288"/>
            </a:xfrm>
            <a:custGeom>
              <a:avLst/>
              <a:gdLst>
                <a:gd name="T0" fmla="*/ 0 w 358"/>
                <a:gd name="T1" fmla="*/ 0 h 89"/>
                <a:gd name="T2" fmla="*/ 347 w 358"/>
                <a:gd name="T3" fmla="*/ 0 h 89"/>
                <a:gd name="T4" fmla="*/ 355 w 358"/>
                <a:gd name="T5" fmla="*/ 43 h 89"/>
                <a:gd name="T6" fmla="*/ 358 w 358"/>
                <a:gd name="T7" fmla="*/ 89 h 89"/>
                <a:gd name="T8" fmla="*/ 0 w 358"/>
                <a:gd name="T9" fmla="*/ 89 h 89"/>
                <a:gd name="T10" fmla="*/ 0 w 358"/>
                <a:gd name="T11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8" h="89">
                  <a:moveTo>
                    <a:pt x="0" y="0"/>
                  </a:moveTo>
                  <a:lnTo>
                    <a:pt x="347" y="0"/>
                  </a:lnTo>
                  <a:lnTo>
                    <a:pt x="355" y="43"/>
                  </a:lnTo>
                  <a:lnTo>
                    <a:pt x="358" y="89"/>
                  </a:lnTo>
                  <a:lnTo>
                    <a:pt x="0" y="8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88" name="Freeform 40"/>
            <p:cNvSpPr>
              <a:spLocks/>
            </p:cNvSpPr>
            <p:nvPr/>
          </p:nvSpPr>
          <p:spPr bwMode="auto">
            <a:xfrm>
              <a:off x="3074988" y="4075113"/>
              <a:ext cx="1689100" cy="141288"/>
            </a:xfrm>
            <a:custGeom>
              <a:avLst/>
              <a:gdLst>
                <a:gd name="T0" fmla="*/ 0 w 1064"/>
                <a:gd name="T1" fmla="*/ 0 h 89"/>
                <a:gd name="T2" fmla="*/ 1064 w 1064"/>
                <a:gd name="T3" fmla="*/ 0 h 89"/>
                <a:gd name="T4" fmla="*/ 1054 w 1064"/>
                <a:gd name="T5" fmla="*/ 31 h 89"/>
                <a:gd name="T6" fmla="*/ 1042 w 1064"/>
                <a:gd name="T7" fmla="*/ 60 h 89"/>
                <a:gd name="T8" fmla="*/ 1027 w 1064"/>
                <a:gd name="T9" fmla="*/ 89 h 89"/>
                <a:gd name="T10" fmla="*/ 0 w 1064"/>
                <a:gd name="T11" fmla="*/ 89 h 89"/>
                <a:gd name="T12" fmla="*/ 0 w 1064"/>
                <a:gd name="T13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64" h="89">
                  <a:moveTo>
                    <a:pt x="0" y="0"/>
                  </a:moveTo>
                  <a:lnTo>
                    <a:pt x="1064" y="0"/>
                  </a:lnTo>
                  <a:lnTo>
                    <a:pt x="1054" y="31"/>
                  </a:lnTo>
                  <a:lnTo>
                    <a:pt x="1042" y="60"/>
                  </a:lnTo>
                  <a:lnTo>
                    <a:pt x="1027" y="89"/>
                  </a:lnTo>
                  <a:lnTo>
                    <a:pt x="0" y="8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89" name="Freeform 41"/>
            <p:cNvSpPr>
              <a:spLocks/>
            </p:cNvSpPr>
            <p:nvPr/>
          </p:nvSpPr>
          <p:spPr bwMode="auto">
            <a:xfrm>
              <a:off x="3074988" y="4359276"/>
              <a:ext cx="1516063" cy="141288"/>
            </a:xfrm>
            <a:custGeom>
              <a:avLst/>
              <a:gdLst>
                <a:gd name="T0" fmla="*/ 0 w 955"/>
                <a:gd name="T1" fmla="*/ 0 h 89"/>
                <a:gd name="T2" fmla="*/ 955 w 955"/>
                <a:gd name="T3" fmla="*/ 0 h 89"/>
                <a:gd name="T4" fmla="*/ 921 w 955"/>
                <a:gd name="T5" fmla="*/ 26 h 89"/>
                <a:gd name="T6" fmla="*/ 885 w 955"/>
                <a:gd name="T7" fmla="*/ 48 h 89"/>
                <a:gd name="T8" fmla="*/ 846 w 955"/>
                <a:gd name="T9" fmla="*/ 65 h 89"/>
                <a:gd name="T10" fmla="*/ 805 w 955"/>
                <a:gd name="T11" fmla="*/ 78 h 89"/>
                <a:gd name="T12" fmla="*/ 761 w 955"/>
                <a:gd name="T13" fmla="*/ 86 h 89"/>
                <a:gd name="T14" fmla="*/ 717 w 955"/>
                <a:gd name="T15" fmla="*/ 89 h 89"/>
                <a:gd name="T16" fmla="*/ 0 w 955"/>
                <a:gd name="T17" fmla="*/ 89 h 89"/>
                <a:gd name="T18" fmla="*/ 0 w 955"/>
                <a:gd name="T1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5" h="89">
                  <a:moveTo>
                    <a:pt x="0" y="0"/>
                  </a:moveTo>
                  <a:lnTo>
                    <a:pt x="955" y="0"/>
                  </a:lnTo>
                  <a:lnTo>
                    <a:pt x="921" y="26"/>
                  </a:lnTo>
                  <a:lnTo>
                    <a:pt x="885" y="48"/>
                  </a:lnTo>
                  <a:lnTo>
                    <a:pt x="846" y="65"/>
                  </a:lnTo>
                  <a:lnTo>
                    <a:pt x="805" y="78"/>
                  </a:lnTo>
                  <a:lnTo>
                    <a:pt x="761" y="86"/>
                  </a:lnTo>
                  <a:lnTo>
                    <a:pt x="717" y="89"/>
                  </a:lnTo>
                  <a:lnTo>
                    <a:pt x="0" y="8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90" name="Freeform 42"/>
            <p:cNvSpPr>
              <a:spLocks/>
            </p:cNvSpPr>
            <p:nvPr/>
          </p:nvSpPr>
          <p:spPr bwMode="auto">
            <a:xfrm>
              <a:off x="3360738" y="3221038"/>
              <a:ext cx="1344613" cy="141288"/>
            </a:xfrm>
            <a:custGeom>
              <a:avLst/>
              <a:gdLst>
                <a:gd name="T0" fmla="*/ 0 w 847"/>
                <a:gd name="T1" fmla="*/ 0 h 89"/>
                <a:gd name="T2" fmla="*/ 847 w 847"/>
                <a:gd name="T3" fmla="*/ 0 h 89"/>
                <a:gd name="T4" fmla="*/ 826 w 847"/>
                <a:gd name="T5" fmla="*/ 33 h 89"/>
                <a:gd name="T6" fmla="*/ 802 w 847"/>
                <a:gd name="T7" fmla="*/ 62 h 89"/>
                <a:gd name="T8" fmla="*/ 775 w 847"/>
                <a:gd name="T9" fmla="*/ 89 h 89"/>
                <a:gd name="T10" fmla="*/ 0 w 847"/>
                <a:gd name="T11" fmla="*/ 89 h 89"/>
                <a:gd name="T12" fmla="*/ 0 w 847"/>
                <a:gd name="T13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7" h="89">
                  <a:moveTo>
                    <a:pt x="0" y="0"/>
                  </a:moveTo>
                  <a:lnTo>
                    <a:pt x="847" y="0"/>
                  </a:lnTo>
                  <a:lnTo>
                    <a:pt x="826" y="33"/>
                  </a:lnTo>
                  <a:lnTo>
                    <a:pt x="802" y="62"/>
                  </a:lnTo>
                  <a:lnTo>
                    <a:pt x="775" y="89"/>
                  </a:lnTo>
                  <a:lnTo>
                    <a:pt x="0" y="8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91" name="Freeform 43"/>
            <p:cNvSpPr>
              <a:spLocks/>
            </p:cNvSpPr>
            <p:nvPr/>
          </p:nvSpPr>
          <p:spPr bwMode="auto">
            <a:xfrm>
              <a:off x="4213226" y="2936876"/>
              <a:ext cx="568325" cy="141288"/>
            </a:xfrm>
            <a:custGeom>
              <a:avLst/>
              <a:gdLst>
                <a:gd name="T0" fmla="*/ 0 w 358"/>
                <a:gd name="T1" fmla="*/ 0 h 89"/>
                <a:gd name="T2" fmla="*/ 358 w 358"/>
                <a:gd name="T3" fmla="*/ 0 h 89"/>
                <a:gd name="T4" fmla="*/ 355 w 358"/>
                <a:gd name="T5" fmla="*/ 46 h 89"/>
                <a:gd name="T6" fmla="*/ 347 w 358"/>
                <a:gd name="T7" fmla="*/ 89 h 89"/>
                <a:gd name="T8" fmla="*/ 0 w 358"/>
                <a:gd name="T9" fmla="*/ 89 h 89"/>
                <a:gd name="T10" fmla="*/ 0 w 358"/>
                <a:gd name="T11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8" h="89">
                  <a:moveTo>
                    <a:pt x="0" y="0"/>
                  </a:moveTo>
                  <a:lnTo>
                    <a:pt x="358" y="0"/>
                  </a:lnTo>
                  <a:lnTo>
                    <a:pt x="355" y="46"/>
                  </a:lnTo>
                  <a:lnTo>
                    <a:pt x="347" y="89"/>
                  </a:lnTo>
                  <a:lnTo>
                    <a:pt x="0" y="8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92" name="Freeform 44"/>
            <p:cNvSpPr>
              <a:spLocks/>
            </p:cNvSpPr>
            <p:nvPr/>
          </p:nvSpPr>
          <p:spPr bwMode="auto">
            <a:xfrm>
              <a:off x="3074988" y="2368551"/>
              <a:ext cx="1516063" cy="142875"/>
            </a:xfrm>
            <a:custGeom>
              <a:avLst/>
              <a:gdLst>
                <a:gd name="T0" fmla="*/ 0 w 955"/>
                <a:gd name="T1" fmla="*/ 0 h 90"/>
                <a:gd name="T2" fmla="*/ 717 w 955"/>
                <a:gd name="T3" fmla="*/ 0 h 90"/>
                <a:gd name="T4" fmla="*/ 761 w 955"/>
                <a:gd name="T5" fmla="*/ 3 h 90"/>
                <a:gd name="T6" fmla="*/ 805 w 955"/>
                <a:gd name="T7" fmla="*/ 11 h 90"/>
                <a:gd name="T8" fmla="*/ 846 w 955"/>
                <a:gd name="T9" fmla="*/ 24 h 90"/>
                <a:gd name="T10" fmla="*/ 885 w 955"/>
                <a:gd name="T11" fmla="*/ 41 h 90"/>
                <a:gd name="T12" fmla="*/ 921 w 955"/>
                <a:gd name="T13" fmla="*/ 63 h 90"/>
                <a:gd name="T14" fmla="*/ 955 w 955"/>
                <a:gd name="T15" fmla="*/ 90 h 90"/>
                <a:gd name="T16" fmla="*/ 0 w 955"/>
                <a:gd name="T17" fmla="*/ 90 h 90"/>
                <a:gd name="T18" fmla="*/ 0 w 955"/>
                <a:gd name="T1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5" h="90">
                  <a:moveTo>
                    <a:pt x="0" y="0"/>
                  </a:moveTo>
                  <a:lnTo>
                    <a:pt x="717" y="0"/>
                  </a:lnTo>
                  <a:lnTo>
                    <a:pt x="761" y="3"/>
                  </a:lnTo>
                  <a:lnTo>
                    <a:pt x="805" y="11"/>
                  </a:lnTo>
                  <a:lnTo>
                    <a:pt x="846" y="24"/>
                  </a:lnTo>
                  <a:lnTo>
                    <a:pt x="885" y="41"/>
                  </a:lnTo>
                  <a:lnTo>
                    <a:pt x="921" y="63"/>
                  </a:lnTo>
                  <a:lnTo>
                    <a:pt x="955" y="90"/>
                  </a:lnTo>
                  <a:lnTo>
                    <a:pt x="0" y="9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  <p:sp>
          <p:nvSpPr>
            <p:cNvPr id="93" name="Freeform 45"/>
            <p:cNvSpPr>
              <a:spLocks/>
            </p:cNvSpPr>
            <p:nvPr/>
          </p:nvSpPr>
          <p:spPr bwMode="auto">
            <a:xfrm>
              <a:off x="3074988" y="2652713"/>
              <a:ext cx="1689100" cy="141288"/>
            </a:xfrm>
            <a:custGeom>
              <a:avLst/>
              <a:gdLst>
                <a:gd name="T0" fmla="*/ 0 w 1064"/>
                <a:gd name="T1" fmla="*/ 0 h 89"/>
                <a:gd name="T2" fmla="*/ 1027 w 1064"/>
                <a:gd name="T3" fmla="*/ 0 h 89"/>
                <a:gd name="T4" fmla="*/ 1042 w 1064"/>
                <a:gd name="T5" fmla="*/ 28 h 89"/>
                <a:gd name="T6" fmla="*/ 1054 w 1064"/>
                <a:gd name="T7" fmla="*/ 58 h 89"/>
                <a:gd name="T8" fmla="*/ 1064 w 1064"/>
                <a:gd name="T9" fmla="*/ 89 h 89"/>
                <a:gd name="T10" fmla="*/ 0 w 1064"/>
                <a:gd name="T11" fmla="*/ 89 h 89"/>
                <a:gd name="T12" fmla="*/ 0 w 1064"/>
                <a:gd name="T13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64" h="89">
                  <a:moveTo>
                    <a:pt x="0" y="0"/>
                  </a:moveTo>
                  <a:lnTo>
                    <a:pt x="1027" y="0"/>
                  </a:lnTo>
                  <a:lnTo>
                    <a:pt x="1042" y="28"/>
                  </a:lnTo>
                  <a:lnTo>
                    <a:pt x="1054" y="58"/>
                  </a:lnTo>
                  <a:lnTo>
                    <a:pt x="1064" y="89"/>
                  </a:lnTo>
                  <a:lnTo>
                    <a:pt x="0" y="8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1456529" rtl="0"/>
              <a:endParaRPr lang="en-US" sz="2900" kern="1200">
                <a:solidFill>
                  <a:srgbClr val="6D7777"/>
                </a:solidFill>
                <a:latin typeface="Arial"/>
              </a:endParaRPr>
            </a:p>
          </p:txBody>
        </p:sp>
      </p:grpSp>
      <p:sp>
        <p:nvSpPr>
          <p:cNvPr id="46" name="Rectangle 45"/>
          <p:cNvSpPr/>
          <p:nvPr userDrawn="1"/>
        </p:nvSpPr>
        <p:spPr>
          <a:xfrm>
            <a:off x="1162793" y="9230550"/>
            <a:ext cx="2260856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 defTabSz="1456529" rtl="0"/>
            <a:r>
              <a:rPr lang="en-US" sz="1000" kern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2016 IBM Corporation</a:t>
            </a:r>
          </a:p>
        </p:txBody>
      </p:sp>
    </p:spTree>
    <p:extLst>
      <p:ext uri="{BB962C8B-B14F-4D97-AF65-F5344CB8AC3E}">
        <p14:creationId xmlns:p14="http://schemas.microsoft.com/office/powerpoint/2010/main" val="16206606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-Dar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412" y="1129069"/>
            <a:ext cx="7514114" cy="615553"/>
          </a:xfrm>
        </p:spPr>
        <p:txBody>
          <a:bodyPr>
            <a:spAutoFit/>
          </a:bodyPr>
          <a:lstStyle>
            <a:lvl1pPr algn="l" defTabSz="1456529" rtl="0" eaLnBrk="1" latinLnBrk="0" hangingPunct="1">
              <a:lnSpc>
                <a:spcPts val="4778"/>
              </a:lnSpc>
              <a:spcBef>
                <a:spcPct val="0"/>
              </a:spcBef>
              <a:buNone/>
              <a:defRPr lang="en-US" sz="4500" kern="1200" baseline="0" dirty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1"/>
          </p:nvPr>
        </p:nvSpPr>
        <p:spPr>
          <a:xfrm>
            <a:off x="1133441" y="3357458"/>
            <a:ext cx="7526155" cy="492443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3200" baseline="0">
                <a:solidFill>
                  <a:schemeClr val="accent5"/>
                </a:solidFill>
              </a:defRPr>
            </a:lvl1pPr>
            <a:lvl2pPr marL="7282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65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847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130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413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69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97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26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Content Placeholder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6625" y="3"/>
            <a:ext cx="9103638" cy="9757085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5295785" y="9230550"/>
            <a:ext cx="584195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 defTabSz="1456529" rtl="0"/>
            <a:fld id="{655362CE-4ABE-4CB4-8947-B1242CDD9D94}" type="slidenum">
              <a:rPr lang="en-US" sz="1000" kern="120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 defTabSz="1456529" rtl="0"/>
              <a:t>‹#›</a:t>
            </a:fld>
            <a:endParaRPr lang="en-US" sz="1000" kern="12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4913830" y="9230551"/>
            <a:ext cx="37196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 defTabSz="1456529" rtl="0"/>
            <a:r>
              <a:rPr lang="en-US" sz="1000" kern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1162793" y="9230550"/>
            <a:ext cx="2260856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 defTabSz="1456529" rtl="0"/>
            <a:r>
              <a:rPr lang="en-US" sz="1000" kern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2016 IBM Corporation</a:t>
            </a:r>
          </a:p>
        </p:txBody>
      </p:sp>
    </p:spTree>
    <p:extLst>
      <p:ext uri="{BB962C8B-B14F-4D97-AF65-F5344CB8AC3E}">
        <p14:creationId xmlns:p14="http://schemas.microsoft.com/office/powerpoint/2010/main" val="2030674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-Brigh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412" y="1129077"/>
            <a:ext cx="7514114" cy="615553"/>
          </a:xfrm>
        </p:spPr>
        <p:txBody>
          <a:bodyPr>
            <a:spAutoFit/>
          </a:bodyPr>
          <a:lstStyle>
            <a:lvl1pPr algn="l" defTabSz="1456529" rtl="0" eaLnBrk="1" latinLnBrk="0" hangingPunct="1">
              <a:lnSpc>
                <a:spcPts val="4778"/>
              </a:lnSpc>
              <a:spcBef>
                <a:spcPct val="0"/>
              </a:spcBef>
              <a:buNone/>
              <a:defRPr lang="en-US" sz="4500" kern="1200" baseline="0" dirty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1"/>
          </p:nvPr>
        </p:nvSpPr>
        <p:spPr>
          <a:xfrm>
            <a:off x="1139460" y="3362315"/>
            <a:ext cx="7526155" cy="492443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3200" baseline="0">
                <a:solidFill>
                  <a:schemeClr val="accent3"/>
                </a:solidFill>
              </a:defRPr>
            </a:lvl1pPr>
            <a:lvl2pPr marL="7282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65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847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130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413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69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97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26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Content Placeholder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6625" y="3"/>
            <a:ext cx="9103638" cy="9757085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5295785" y="9230550"/>
            <a:ext cx="584195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 defTabSz="1456529" rtl="0"/>
            <a:fld id="{655362CE-4ABE-4CB4-8947-B1242CDD9D94}" type="slidenum">
              <a:rPr lang="en-US" sz="1000" kern="120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 defTabSz="1456529" rtl="0"/>
              <a:t>‹#›</a:t>
            </a:fld>
            <a:endParaRPr lang="en-US" sz="1000" kern="12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4913830" y="9230551"/>
            <a:ext cx="37196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 defTabSz="1456529" rtl="0"/>
            <a:r>
              <a:rPr lang="en-US" sz="1000" kern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1162793" y="9230550"/>
            <a:ext cx="2260856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 defTabSz="1456529" rtl="0"/>
            <a:r>
              <a:rPr lang="en-US" sz="1000" kern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2016 IBM Corporation</a:t>
            </a:r>
          </a:p>
        </p:txBody>
      </p:sp>
    </p:spTree>
    <p:extLst>
      <p:ext uri="{BB962C8B-B14F-4D97-AF65-F5344CB8AC3E}">
        <p14:creationId xmlns:p14="http://schemas.microsoft.com/office/powerpoint/2010/main" val="40597156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 pt Title and Conten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412" y="1128091"/>
            <a:ext cx="7514114" cy="615553"/>
          </a:xfrm>
        </p:spPr>
        <p:txBody>
          <a:bodyPr>
            <a:spAutoFit/>
          </a:bodyPr>
          <a:lstStyle>
            <a:lvl1pPr algn="l" defTabSz="1456529" rtl="0" eaLnBrk="1" latinLnBrk="0" hangingPunct="1">
              <a:lnSpc>
                <a:spcPts val="4778"/>
              </a:lnSpc>
              <a:spcBef>
                <a:spcPct val="0"/>
              </a:spcBef>
              <a:buNone/>
              <a:defRPr lang="en-US" sz="4500" kern="1200" baseline="0" dirty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89633" y="1127018"/>
            <a:ext cx="6794613" cy="2302297"/>
          </a:xfrm>
        </p:spPr>
        <p:txBody>
          <a:bodyPr wrap="square">
            <a:spAutoFit/>
          </a:bodyPr>
          <a:lstStyle>
            <a:lvl1pPr marL="364133" indent="-364133">
              <a:spcBef>
                <a:spcPts val="2867"/>
              </a:spcBef>
              <a:defRPr sz="3200" baseline="0">
                <a:solidFill>
                  <a:srgbClr val="FFFFFF"/>
                </a:solidFill>
              </a:defRPr>
            </a:lvl1pPr>
            <a:lvl2pPr>
              <a:defRPr baseline="0">
                <a:solidFill>
                  <a:srgbClr val="FFFFFF"/>
                </a:solidFill>
              </a:defRPr>
            </a:lvl2pPr>
            <a:lvl3pPr>
              <a:defRPr baseline="0">
                <a:solidFill>
                  <a:srgbClr val="FFFFFF"/>
                </a:solidFill>
              </a:defRPr>
            </a:lvl3pPr>
            <a:lvl4pPr>
              <a:defRPr baseline="0">
                <a:solidFill>
                  <a:srgbClr val="FFFFFF"/>
                </a:solidFill>
              </a:defRPr>
            </a:lvl4pPr>
            <a:lvl5pPr>
              <a:defRPr baseline="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1"/>
          </p:nvPr>
        </p:nvSpPr>
        <p:spPr>
          <a:xfrm>
            <a:off x="1139460" y="3353611"/>
            <a:ext cx="7526155" cy="492443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3200" baseline="0">
                <a:solidFill>
                  <a:schemeClr val="accent5"/>
                </a:solidFill>
              </a:defRPr>
            </a:lvl1pPr>
            <a:lvl2pPr marL="7282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65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847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130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413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69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97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26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1162793" y="9230550"/>
            <a:ext cx="2260856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 defTabSz="1456529" rtl="0"/>
            <a:r>
              <a:rPr lang="en-US" sz="1000" kern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</a:t>
            </a:r>
            <a:r>
              <a:rPr lang="pl-PL" sz="1000" kern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1000" kern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IBM Corporation</a:t>
            </a:r>
          </a:p>
        </p:txBody>
      </p:sp>
    </p:spTree>
    <p:extLst>
      <p:ext uri="{BB962C8B-B14F-4D97-AF65-F5344CB8AC3E}">
        <p14:creationId xmlns:p14="http://schemas.microsoft.com/office/powerpoint/2010/main" val="14109873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by s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414" y="1128365"/>
            <a:ext cx="7080607" cy="615553"/>
          </a:xfrm>
        </p:spPr>
        <p:txBody>
          <a:bodyPr>
            <a:spAutoFit/>
          </a:bodyPr>
          <a:lstStyle>
            <a:lvl1pPr>
              <a:lnSpc>
                <a:spcPts val="4778"/>
              </a:lnSpc>
              <a:defRPr sz="4500" baseline="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9392645" y="2893582"/>
            <a:ext cx="6791603" cy="292388"/>
          </a:xfrm>
        </p:spPr>
        <p:txBody>
          <a:bodyPr>
            <a:spAutoFit/>
          </a:bodyPr>
          <a:lstStyle>
            <a:lvl1pPr marL="273100" indent="-273100">
              <a:spcBef>
                <a:spcPts val="0"/>
              </a:spcBef>
              <a:spcAft>
                <a:spcPts val="1911"/>
              </a:spcAft>
              <a:buFont typeface="Arial" panose="020B0604020202020204" pitchFamily="34" charset="0"/>
              <a:buChar char="–"/>
              <a:defRPr sz="1900" baseline="0"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9366152" y="1128365"/>
            <a:ext cx="6791603" cy="615553"/>
          </a:xfrm>
        </p:spPr>
        <p:txBody>
          <a:bodyPr>
            <a:spAutoFit/>
          </a:bodyPr>
          <a:lstStyle>
            <a:lvl1pPr marL="0" indent="0">
              <a:lnSpc>
                <a:spcPts val="4778"/>
              </a:lnSpc>
              <a:spcBef>
                <a:spcPts val="2867"/>
              </a:spcBef>
              <a:buFont typeface="Arial" panose="020B0604020202020204" pitchFamily="34" charset="0"/>
              <a:buNone/>
              <a:defRPr sz="4500" baseline="0">
                <a:solidFill>
                  <a:schemeClr val="accent5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156020" y="2893582"/>
            <a:ext cx="7080607" cy="292388"/>
          </a:xfrm>
        </p:spPr>
        <p:txBody>
          <a:bodyPr>
            <a:spAutoFit/>
          </a:bodyPr>
          <a:lstStyle>
            <a:lvl1pPr marL="273100" indent="-273100">
              <a:spcBef>
                <a:spcPts val="0"/>
              </a:spcBef>
              <a:spcAft>
                <a:spcPts val="1911"/>
              </a:spcAft>
              <a:buFont typeface="Arial" panose="020B0604020202020204" pitchFamily="34" charset="0"/>
              <a:buChar char="–"/>
              <a:defRPr sz="1900" baseline="0"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9064318" y="9163649"/>
            <a:ext cx="584195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 defTabSz="1456529" rtl="0"/>
            <a:fld id="{655362CE-4ABE-4CB4-8947-B1242CDD9D94}" type="slidenum">
              <a:rPr lang="en-US" sz="1000" kern="1200" smtClean="0">
                <a:solidFill>
                  <a:srgbClr val="5A5A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 defTabSz="1456529" rtl="0"/>
              <a:t>‹#›</a:t>
            </a:fld>
            <a:endParaRPr lang="en-US" sz="1000" kern="1200" dirty="0">
              <a:solidFill>
                <a:srgbClr val="5A5A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8682361" y="9163650"/>
            <a:ext cx="37196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 defTabSz="1456529" rtl="0"/>
            <a:r>
              <a:rPr lang="en-US" sz="1000" kern="1200" dirty="0">
                <a:solidFill>
                  <a:srgbClr val="5A5A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627618" y="9208250"/>
            <a:ext cx="2260856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 defTabSz="1456529" rtl="0"/>
            <a:r>
              <a:rPr lang="en-US" sz="1000" kern="1200" dirty="0">
                <a:solidFill>
                  <a:srgbClr val="5A5A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2016 IBM Corporation</a:t>
            </a:r>
          </a:p>
        </p:txBody>
      </p:sp>
    </p:spTree>
    <p:extLst>
      <p:ext uri="{BB962C8B-B14F-4D97-AF65-F5344CB8AC3E}">
        <p14:creationId xmlns:p14="http://schemas.microsoft.com/office/powerpoint/2010/main" val="3152470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410" y="1130086"/>
            <a:ext cx="5194551" cy="1231106"/>
          </a:xfrm>
        </p:spPr>
        <p:txBody>
          <a:bodyPr>
            <a:spAutoFit/>
          </a:bodyPr>
          <a:lstStyle>
            <a:lvl1pPr>
              <a:lnSpc>
                <a:spcPts val="4778"/>
              </a:lnSpc>
              <a:defRPr sz="45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1"/>
          </p:nvPr>
        </p:nvSpPr>
        <p:spPr>
          <a:xfrm>
            <a:off x="6318963" y="1126774"/>
            <a:ext cx="9865284" cy="49244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5295785" y="9230550"/>
            <a:ext cx="584195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 defTabSz="1456529" rtl="0"/>
            <a:fld id="{655362CE-4ABE-4CB4-8947-B1242CDD9D94}" type="slidenum">
              <a:rPr lang="en-US" sz="1000" kern="1200" smtClean="0">
                <a:solidFill>
                  <a:srgbClr val="5A5A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 defTabSz="1456529" rtl="0"/>
              <a:t>‹#›</a:t>
            </a:fld>
            <a:endParaRPr lang="en-US" sz="1000" kern="1200" dirty="0">
              <a:solidFill>
                <a:srgbClr val="5A5A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4913830" y="9230551"/>
            <a:ext cx="37196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 defTabSz="1456529" rtl="0"/>
            <a:r>
              <a:rPr lang="en-US" sz="1000" kern="1200" dirty="0">
                <a:solidFill>
                  <a:srgbClr val="5A5A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1162793" y="9230550"/>
            <a:ext cx="2260856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 defTabSz="1456529" rtl="0"/>
            <a:r>
              <a:rPr lang="en-US" sz="1000" kern="1200" dirty="0">
                <a:solidFill>
                  <a:srgbClr val="5A5A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2016 IBM Corporation</a:t>
            </a:r>
          </a:p>
        </p:txBody>
      </p:sp>
    </p:spTree>
    <p:extLst>
      <p:ext uri="{BB962C8B-B14F-4D97-AF65-F5344CB8AC3E}">
        <p14:creationId xmlns:p14="http://schemas.microsoft.com/office/powerpoint/2010/main" val="1747791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1693385" y="3225800"/>
            <a:ext cx="13953493" cy="3302000"/>
          </a:xfrm>
          <a:prstGeom prst="rect">
            <a:avLst/>
          </a:prstGeom>
        </p:spPr>
        <p:txBody>
          <a:bodyPr/>
          <a:lstStyle/>
          <a:p>
            <a:pPr lvl="0">
              <a:defRPr sz="1800" b="0"/>
            </a:pPr>
            <a:r>
              <a:rPr sz="4001" b="1"/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412" y="1124720"/>
            <a:ext cx="7514114" cy="615553"/>
          </a:xfrm>
        </p:spPr>
        <p:txBody>
          <a:bodyPr>
            <a:spAutoFit/>
          </a:bodyPr>
          <a:lstStyle>
            <a:lvl1pPr>
              <a:lnSpc>
                <a:spcPts val="4778"/>
              </a:lnSpc>
              <a:defRPr sz="45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19" name="Table Placeholder 18"/>
          <p:cNvSpPr>
            <a:spLocks noGrp="1"/>
          </p:cNvSpPr>
          <p:nvPr>
            <p:ph type="tbl" sz="quarter" idx="11"/>
          </p:nvPr>
        </p:nvSpPr>
        <p:spPr>
          <a:xfrm>
            <a:off x="1156020" y="2469614"/>
            <a:ext cx="15028228" cy="492443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9487997" y="9252851"/>
            <a:ext cx="584195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 defTabSz="1456529" rtl="0"/>
            <a:fld id="{655362CE-4ABE-4CB4-8947-B1242CDD9D94}" type="slidenum">
              <a:rPr lang="en-US" sz="1000" kern="1200" smtClean="0">
                <a:solidFill>
                  <a:srgbClr val="5A5A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 defTabSz="1456529" rtl="0"/>
              <a:t>‹#›</a:t>
            </a:fld>
            <a:endParaRPr lang="en-US" sz="1000" kern="1200" dirty="0">
              <a:solidFill>
                <a:srgbClr val="5A5A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9106039" y="9252852"/>
            <a:ext cx="37196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 defTabSz="1456529" rtl="0"/>
            <a:r>
              <a:rPr lang="en-US" sz="1000" kern="1200" dirty="0">
                <a:solidFill>
                  <a:srgbClr val="5A5A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1162793" y="9230550"/>
            <a:ext cx="2260856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 defTabSz="1456529" rtl="0"/>
            <a:r>
              <a:rPr lang="en-US" sz="1000" kern="1200" dirty="0">
                <a:solidFill>
                  <a:srgbClr val="5A5A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2016 IBM Corporation</a:t>
            </a:r>
          </a:p>
        </p:txBody>
      </p:sp>
    </p:spTree>
    <p:extLst>
      <p:ext uri="{BB962C8B-B14F-4D97-AF65-F5344CB8AC3E}">
        <p14:creationId xmlns:p14="http://schemas.microsoft.com/office/powerpoint/2010/main" val="34725875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col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1126702" y="1120479"/>
            <a:ext cx="4612510" cy="448841"/>
          </a:xfrm>
        </p:spPr>
        <p:txBody>
          <a:bodyPr>
            <a:spAutoFit/>
          </a:bodyPr>
          <a:lstStyle>
            <a:lvl1pPr marL="0" indent="0">
              <a:lnSpc>
                <a:spcPts val="3504"/>
              </a:lnSpc>
              <a:spcBef>
                <a:spcPts val="2867"/>
              </a:spcBef>
              <a:buFont typeface="Arial" panose="020B0604020202020204" pitchFamily="34" charset="0"/>
              <a:buNone/>
              <a:defRPr sz="3200" baseline="0">
                <a:solidFill>
                  <a:schemeClr val="accent5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149276" y="2867279"/>
            <a:ext cx="4612510" cy="1695849"/>
          </a:xfrm>
        </p:spPr>
        <p:txBody>
          <a:bodyPr>
            <a:spAutoFit/>
          </a:bodyPr>
          <a:lstStyle>
            <a:lvl1pPr marL="273100" indent="-273100">
              <a:spcBef>
                <a:spcPts val="1911"/>
              </a:spcBef>
              <a:defRPr sz="1900" baseline="0">
                <a:solidFill>
                  <a:schemeClr val="bg1"/>
                </a:solidFill>
              </a:defRPr>
            </a:lvl1pPr>
            <a:lvl2pPr marL="465281" indent="-182066">
              <a:defRPr sz="1900" baseline="0">
                <a:solidFill>
                  <a:schemeClr val="bg1"/>
                </a:solidFill>
              </a:defRPr>
            </a:lvl2pPr>
            <a:lvl3pPr marL="728264" indent="-262985">
              <a:defRPr sz="1900" baseline="0">
                <a:solidFill>
                  <a:schemeClr val="bg1"/>
                </a:solidFill>
              </a:defRPr>
            </a:lvl3pPr>
            <a:lvl4pPr marL="991249" indent="-262985">
              <a:defRPr sz="1900" baseline="0">
                <a:solidFill>
                  <a:schemeClr val="bg1"/>
                </a:solidFill>
              </a:defRPr>
            </a:lvl4pPr>
            <a:lvl5pPr marL="1234004" indent="-222525">
              <a:defRPr sz="19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6323691" y="1120479"/>
            <a:ext cx="4612510" cy="448841"/>
          </a:xfrm>
        </p:spPr>
        <p:txBody>
          <a:bodyPr>
            <a:spAutoFit/>
          </a:bodyPr>
          <a:lstStyle>
            <a:lvl1pPr marL="0" indent="0">
              <a:lnSpc>
                <a:spcPts val="3504"/>
              </a:lnSpc>
              <a:spcBef>
                <a:spcPts val="2867"/>
              </a:spcBef>
              <a:buFont typeface="Arial" panose="020B0604020202020204" pitchFamily="34" charset="0"/>
              <a:buNone/>
              <a:defRPr sz="3200" baseline="0">
                <a:solidFill>
                  <a:schemeClr val="accent5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6323691" y="2867279"/>
            <a:ext cx="4612510" cy="1695849"/>
          </a:xfrm>
        </p:spPr>
        <p:txBody>
          <a:bodyPr>
            <a:spAutoFit/>
          </a:bodyPr>
          <a:lstStyle>
            <a:lvl1pPr marL="273100" indent="-273100">
              <a:spcBef>
                <a:spcPts val="1911"/>
              </a:spcBef>
              <a:defRPr sz="1900" baseline="0">
                <a:solidFill>
                  <a:schemeClr val="bg1"/>
                </a:solidFill>
              </a:defRPr>
            </a:lvl1pPr>
            <a:lvl2pPr marL="465281" indent="-182066">
              <a:defRPr sz="1900" baseline="0">
                <a:solidFill>
                  <a:schemeClr val="bg1"/>
                </a:solidFill>
              </a:defRPr>
            </a:lvl2pPr>
            <a:lvl3pPr marL="728264" indent="-262985">
              <a:defRPr sz="1900" baseline="0">
                <a:solidFill>
                  <a:schemeClr val="bg1"/>
                </a:solidFill>
              </a:defRPr>
            </a:lvl3pPr>
            <a:lvl4pPr marL="991249" indent="-262985">
              <a:defRPr sz="1900" baseline="0">
                <a:solidFill>
                  <a:schemeClr val="bg1"/>
                </a:solidFill>
              </a:defRPr>
            </a:lvl4pPr>
            <a:lvl5pPr marL="1234004" indent="-222525">
              <a:defRPr sz="19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11446637" y="1120479"/>
            <a:ext cx="4612510" cy="448841"/>
          </a:xfrm>
        </p:spPr>
        <p:txBody>
          <a:bodyPr>
            <a:spAutoFit/>
          </a:bodyPr>
          <a:lstStyle>
            <a:lvl1pPr marL="0" indent="0">
              <a:lnSpc>
                <a:spcPts val="3504"/>
              </a:lnSpc>
              <a:spcBef>
                <a:spcPts val="2867"/>
              </a:spcBef>
              <a:buFont typeface="Arial" panose="020B0604020202020204" pitchFamily="34" charset="0"/>
              <a:buNone/>
              <a:defRPr sz="3200" baseline="0">
                <a:solidFill>
                  <a:schemeClr val="accent5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11446633" y="2867279"/>
            <a:ext cx="4612510" cy="1695849"/>
          </a:xfrm>
        </p:spPr>
        <p:txBody>
          <a:bodyPr>
            <a:spAutoFit/>
          </a:bodyPr>
          <a:lstStyle>
            <a:lvl1pPr marL="273100" indent="-273100">
              <a:spcBef>
                <a:spcPts val="1911"/>
              </a:spcBef>
              <a:defRPr sz="1900" baseline="0">
                <a:solidFill>
                  <a:schemeClr val="bg1"/>
                </a:solidFill>
              </a:defRPr>
            </a:lvl1pPr>
            <a:lvl2pPr marL="465281" indent="-182066">
              <a:defRPr sz="1900" baseline="0">
                <a:solidFill>
                  <a:schemeClr val="bg1"/>
                </a:solidFill>
              </a:defRPr>
            </a:lvl2pPr>
            <a:lvl3pPr marL="728264" indent="-262985">
              <a:defRPr sz="1900" baseline="0">
                <a:solidFill>
                  <a:schemeClr val="bg1"/>
                </a:solidFill>
              </a:defRPr>
            </a:lvl3pPr>
            <a:lvl4pPr marL="991249" indent="-262985">
              <a:defRPr sz="1900" baseline="0">
                <a:solidFill>
                  <a:schemeClr val="bg1"/>
                </a:solidFill>
              </a:defRPr>
            </a:lvl4pPr>
            <a:lvl5pPr marL="1234004" indent="-222525">
              <a:defRPr sz="19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5295785" y="9230550"/>
            <a:ext cx="584195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 defTabSz="1456529" rtl="0"/>
            <a:fld id="{655362CE-4ABE-4CB4-8947-B1242CDD9D94}" type="slidenum">
              <a:rPr lang="en-US" sz="1000" kern="1200" smtClean="0">
                <a:solidFill>
                  <a:srgbClr val="5A5A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 defTabSz="1456529" rtl="0"/>
              <a:t>‹#›</a:t>
            </a:fld>
            <a:endParaRPr lang="en-US" sz="1000" kern="1200" dirty="0">
              <a:solidFill>
                <a:srgbClr val="5A5A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4913830" y="9230551"/>
            <a:ext cx="37196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 defTabSz="1456529" rtl="0"/>
            <a:r>
              <a:rPr lang="en-US" sz="1000" kern="1200" dirty="0">
                <a:solidFill>
                  <a:srgbClr val="5A5A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</a:t>
            </a:r>
          </a:p>
        </p:txBody>
      </p:sp>
      <p:sp>
        <p:nvSpPr>
          <p:cNvPr id="22" name="Rectangle 21"/>
          <p:cNvSpPr/>
          <p:nvPr userDrawn="1"/>
        </p:nvSpPr>
        <p:spPr>
          <a:xfrm>
            <a:off x="1162793" y="9230550"/>
            <a:ext cx="2260856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 defTabSz="1456529" rtl="0"/>
            <a:r>
              <a:rPr lang="en-US" sz="1000" kern="1200" dirty="0">
                <a:solidFill>
                  <a:srgbClr val="5A5A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2016 IBM Corporation</a:t>
            </a:r>
          </a:p>
        </p:txBody>
      </p:sp>
    </p:spTree>
    <p:extLst>
      <p:ext uri="{BB962C8B-B14F-4D97-AF65-F5344CB8AC3E}">
        <p14:creationId xmlns:p14="http://schemas.microsoft.com/office/powerpoint/2010/main" val="19276816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-Col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486" y="1092274"/>
            <a:ext cx="10312224" cy="859210"/>
          </a:xfrm>
        </p:spPr>
        <p:txBody>
          <a:bodyPr>
            <a:spAutoFit/>
          </a:bodyPr>
          <a:lstStyle>
            <a:lvl1pPr>
              <a:lnSpc>
                <a:spcPts val="6690"/>
              </a:lnSpc>
              <a:defRPr sz="6401" baseline="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137958" y="2895449"/>
            <a:ext cx="2581444" cy="2211888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spcAft>
                <a:spcPts val="319"/>
              </a:spcAft>
              <a:buFontTx/>
              <a:buNone/>
              <a:defRPr sz="1900" baseline="0">
                <a:solidFill>
                  <a:schemeClr val="accent5"/>
                </a:solidFill>
              </a:defRPr>
            </a:lvl1pPr>
            <a:lvl2pPr marL="17700" indent="0">
              <a:spcBef>
                <a:spcPts val="0"/>
              </a:spcBef>
              <a:spcAft>
                <a:spcPts val="1911"/>
              </a:spcAft>
              <a:buFont typeface="Arial" panose="020B0604020202020204" pitchFamily="34" charset="0"/>
              <a:buNone/>
              <a:defRPr sz="1900" baseline="0">
                <a:solidFill>
                  <a:schemeClr val="bg1"/>
                </a:solidFill>
              </a:defRPr>
            </a:lvl2pPr>
            <a:lvl3pPr marL="364133" indent="-273100">
              <a:tabLst/>
              <a:defRPr sz="1900" baseline="0">
                <a:solidFill>
                  <a:schemeClr val="bg1"/>
                </a:solidFill>
              </a:defRPr>
            </a:lvl3pPr>
            <a:lvl4pPr marL="639761" indent="-369190">
              <a:defRPr sz="1900" baseline="0">
                <a:solidFill>
                  <a:schemeClr val="bg1"/>
                </a:solidFill>
              </a:defRPr>
            </a:lvl4pPr>
            <a:lvl5pPr marL="1094927" indent="-371720">
              <a:defRPr sz="19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4163854" y="2895449"/>
            <a:ext cx="2581444" cy="2211888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spcAft>
                <a:spcPts val="319"/>
              </a:spcAft>
              <a:buFontTx/>
              <a:buNone/>
              <a:defRPr sz="1900" baseline="0">
                <a:solidFill>
                  <a:schemeClr val="accent5"/>
                </a:solidFill>
              </a:defRPr>
            </a:lvl1pPr>
            <a:lvl2pPr marL="17700" indent="0">
              <a:spcBef>
                <a:spcPts val="0"/>
              </a:spcBef>
              <a:spcAft>
                <a:spcPts val="1911"/>
              </a:spcAft>
              <a:buFont typeface="Arial" panose="020B0604020202020204" pitchFamily="34" charset="0"/>
              <a:buNone/>
              <a:defRPr sz="1900" baseline="0">
                <a:solidFill>
                  <a:schemeClr val="bg1"/>
                </a:solidFill>
              </a:defRPr>
            </a:lvl2pPr>
            <a:lvl3pPr marL="364133" indent="-273100">
              <a:tabLst/>
              <a:defRPr sz="1900" baseline="0">
                <a:solidFill>
                  <a:schemeClr val="bg1"/>
                </a:solidFill>
              </a:defRPr>
            </a:lvl3pPr>
            <a:lvl4pPr marL="639761" indent="-369190">
              <a:defRPr sz="1900" baseline="0">
                <a:solidFill>
                  <a:schemeClr val="bg1"/>
                </a:solidFill>
              </a:defRPr>
            </a:lvl4pPr>
            <a:lvl5pPr marL="1094927" indent="-371720">
              <a:defRPr sz="19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7225878" y="2895449"/>
            <a:ext cx="2581444" cy="2211888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spcAft>
                <a:spcPts val="319"/>
              </a:spcAft>
              <a:buFontTx/>
              <a:buNone/>
              <a:defRPr sz="1900" baseline="0">
                <a:solidFill>
                  <a:schemeClr val="accent5"/>
                </a:solidFill>
              </a:defRPr>
            </a:lvl1pPr>
            <a:lvl2pPr marL="17700" indent="0">
              <a:spcBef>
                <a:spcPts val="0"/>
              </a:spcBef>
              <a:spcAft>
                <a:spcPts val="1911"/>
              </a:spcAft>
              <a:buFont typeface="Arial" panose="020B0604020202020204" pitchFamily="34" charset="0"/>
              <a:buNone/>
              <a:defRPr sz="1900" baseline="0">
                <a:solidFill>
                  <a:schemeClr val="bg1"/>
                </a:solidFill>
              </a:defRPr>
            </a:lvl2pPr>
            <a:lvl3pPr marL="364133" indent="-273100">
              <a:tabLst/>
              <a:defRPr sz="1900" baseline="0">
                <a:solidFill>
                  <a:schemeClr val="bg1"/>
                </a:solidFill>
              </a:defRPr>
            </a:lvl3pPr>
            <a:lvl4pPr marL="639761" indent="-369190">
              <a:defRPr sz="1900" baseline="0">
                <a:solidFill>
                  <a:schemeClr val="bg1"/>
                </a:solidFill>
              </a:defRPr>
            </a:lvl4pPr>
            <a:lvl5pPr marL="1094927" indent="-371720">
              <a:defRPr sz="19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0251776" y="2895449"/>
            <a:ext cx="2581444" cy="2211888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spcAft>
                <a:spcPts val="319"/>
              </a:spcAft>
              <a:buFontTx/>
              <a:buNone/>
              <a:defRPr sz="1900" baseline="0">
                <a:solidFill>
                  <a:schemeClr val="accent5"/>
                </a:solidFill>
              </a:defRPr>
            </a:lvl1pPr>
            <a:lvl2pPr marL="17700" indent="0">
              <a:spcBef>
                <a:spcPts val="0"/>
              </a:spcBef>
              <a:spcAft>
                <a:spcPts val="1911"/>
              </a:spcAft>
              <a:buFont typeface="Arial" panose="020B0604020202020204" pitchFamily="34" charset="0"/>
              <a:buNone/>
              <a:defRPr sz="1900" baseline="0">
                <a:solidFill>
                  <a:schemeClr val="bg1"/>
                </a:solidFill>
              </a:defRPr>
            </a:lvl2pPr>
            <a:lvl3pPr marL="364133" indent="-273100">
              <a:tabLst/>
              <a:defRPr sz="1900" baseline="0">
                <a:solidFill>
                  <a:schemeClr val="bg1"/>
                </a:solidFill>
              </a:defRPr>
            </a:lvl3pPr>
            <a:lvl4pPr marL="639761" indent="-369190">
              <a:defRPr sz="1900" baseline="0">
                <a:solidFill>
                  <a:schemeClr val="bg1"/>
                </a:solidFill>
              </a:defRPr>
            </a:lvl4pPr>
            <a:lvl5pPr marL="1094927" indent="-371720">
              <a:defRPr sz="19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13295736" y="2895449"/>
            <a:ext cx="2581444" cy="2211888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spcAft>
                <a:spcPts val="319"/>
              </a:spcAft>
              <a:buFontTx/>
              <a:buNone/>
              <a:defRPr sz="1900" baseline="0">
                <a:solidFill>
                  <a:schemeClr val="accent5"/>
                </a:solidFill>
              </a:defRPr>
            </a:lvl1pPr>
            <a:lvl2pPr marL="17700" indent="0">
              <a:spcBef>
                <a:spcPts val="0"/>
              </a:spcBef>
              <a:spcAft>
                <a:spcPts val="1911"/>
              </a:spcAft>
              <a:buFont typeface="Arial" panose="020B0604020202020204" pitchFamily="34" charset="0"/>
              <a:buNone/>
              <a:defRPr sz="1900" baseline="0">
                <a:solidFill>
                  <a:schemeClr val="bg1"/>
                </a:solidFill>
              </a:defRPr>
            </a:lvl2pPr>
            <a:lvl3pPr marL="364133" indent="-273100">
              <a:tabLst/>
              <a:defRPr sz="1900" baseline="0">
                <a:solidFill>
                  <a:schemeClr val="bg1"/>
                </a:solidFill>
              </a:defRPr>
            </a:lvl3pPr>
            <a:lvl4pPr marL="639761" indent="-369190">
              <a:defRPr sz="1900" baseline="0">
                <a:solidFill>
                  <a:schemeClr val="bg1"/>
                </a:solidFill>
              </a:defRPr>
            </a:lvl4pPr>
            <a:lvl5pPr marL="1094927" indent="-371720">
              <a:defRPr sz="19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5295785" y="9230550"/>
            <a:ext cx="584195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 defTabSz="1456529" rtl="0"/>
            <a:fld id="{655362CE-4ABE-4CB4-8947-B1242CDD9D94}" type="slidenum">
              <a:rPr lang="en-US" sz="1000" kern="1200" smtClean="0">
                <a:solidFill>
                  <a:srgbClr val="5A5A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 defTabSz="1456529" rtl="0"/>
              <a:t>‹#›</a:t>
            </a:fld>
            <a:endParaRPr lang="en-US" sz="1000" kern="1200" dirty="0">
              <a:solidFill>
                <a:srgbClr val="5A5A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4913830" y="9230551"/>
            <a:ext cx="37196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 defTabSz="1456529" rtl="0"/>
            <a:r>
              <a:rPr lang="en-US" sz="1000" kern="1200" dirty="0">
                <a:solidFill>
                  <a:srgbClr val="5A5A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</a:t>
            </a:r>
          </a:p>
        </p:txBody>
      </p:sp>
      <p:sp>
        <p:nvSpPr>
          <p:cNvPr id="22" name="Rectangle 21"/>
          <p:cNvSpPr/>
          <p:nvPr userDrawn="1"/>
        </p:nvSpPr>
        <p:spPr>
          <a:xfrm>
            <a:off x="1162793" y="9230550"/>
            <a:ext cx="2260856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 defTabSz="1456529" rtl="0"/>
            <a:r>
              <a:rPr lang="en-US" sz="1000" kern="1200" dirty="0">
                <a:solidFill>
                  <a:srgbClr val="5A5A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2016 IBM Corporation</a:t>
            </a:r>
          </a:p>
        </p:txBody>
      </p:sp>
    </p:spTree>
    <p:extLst>
      <p:ext uri="{BB962C8B-B14F-4D97-AF65-F5344CB8AC3E}">
        <p14:creationId xmlns:p14="http://schemas.microsoft.com/office/powerpoint/2010/main" val="23330779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 pt 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952" y="1117605"/>
            <a:ext cx="7514114" cy="1718419"/>
          </a:xfrm>
        </p:spPr>
        <p:txBody>
          <a:bodyPr>
            <a:spAutoFit/>
          </a:bodyPr>
          <a:lstStyle>
            <a:lvl1pPr algn="l" defTabSz="1456529" rtl="0" eaLnBrk="1" latinLnBrk="0" hangingPunct="1">
              <a:lnSpc>
                <a:spcPts val="6690"/>
              </a:lnSpc>
              <a:spcBef>
                <a:spcPct val="0"/>
              </a:spcBef>
              <a:buNone/>
              <a:defRPr lang="en-US" sz="6401" kern="1200" baseline="0" dirty="0"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03718" y="1133500"/>
            <a:ext cx="6936105" cy="2302297"/>
          </a:xfrm>
        </p:spPr>
        <p:txBody>
          <a:bodyPr>
            <a:spAutoFit/>
          </a:bodyPr>
          <a:lstStyle>
            <a:lvl1pPr marL="364133" indent="-364133">
              <a:spcBef>
                <a:spcPts val="2867"/>
              </a:spcBef>
              <a:defRPr sz="3200" baseline="0"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5295785" y="9230550"/>
            <a:ext cx="584195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 defTabSz="1456529" rtl="0"/>
            <a:fld id="{655362CE-4ABE-4CB4-8947-B1242CDD9D94}" type="slidenum">
              <a:rPr lang="en-US" sz="1000" kern="1200" smtClean="0">
                <a:solidFill>
                  <a:srgbClr val="5A5A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 defTabSz="1456529" rtl="0"/>
              <a:t>‹#›</a:t>
            </a:fld>
            <a:endParaRPr lang="en-US" sz="1000" kern="1200" dirty="0">
              <a:solidFill>
                <a:srgbClr val="5A5A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4913830" y="9230551"/>
            <a:ext cx="37196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 defTabSz="1456529" rtl="0"/>
            <a:r>
              <a:rPr lang="en-US" sz="1000" kern="1200" dirty="0">
                <a:solidFill>
                  <a:srgbClr val="5A5A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1162793" y="9230550"/>
            <a:ext cx="2260856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 defTabSz="1456529" rtl="0"/>
            <a:r>
              <a:rPr lang="en-US" sz="1000" kern="1200" dirty="0">
                <a:solidFill>
                  <a:srgbClr val="5A5A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2016 IBM Corporation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13629498" y="9230551"/>
            <a:ext cx="262775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 defTabSz="1456529" rtl="0"/>
            <a:r>
              <a:rPr lang="en-US" sz="1000" kern="1200" dirty="0">
                <a:solidFill>
                  <a:srgbClr val="5A5A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IBM and Business Partner Use Only</a:t>
            </a:r>
          </a:p>
        </p:txBody>
      </p:sp>
    </p:spTree>
    <p:extLst>
      <p:ext uri="{BB962C8B-B14F-4D97-AF65-F5344CB8AC3E}">
        <p14:creationId xmlns:p14="http://schemas.microsoft.com/office/powerpoint/2010/main" val="27552706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952" y="1127445"/>
            <a:ext cx="7514114" cy="1718419"/>
          </a:xfrm>
        </p:spPr>
        <p:txBody>
          <a:bodyPr>
            <a:spAutoFit/>
          </a:bodyPr>
          <a:lstStyle>
            <a:lvl1pPr>
              <a:lnSpc>
                <a:spcPts val="6690"/>
              </a:lnSpc>
              <a:defRPr sz="64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03718" y="1136153"/>
            <a:ext cx="6936105" cy="2279855"/>
          </a:xfrm>
        </p:spPr>
        <p:txBody>
          <a:bodyPr>
            <a:spAutoFit/>
          </a:bodyPr>
          <a:lstStyle>
            <a:lvl1pPr marL="364133" indent="-364133">
              <a:spcBef>
                <a:spcPts val="2867"/>
              </a:spcBef>
              <a:defRPr sz="3200"/>
            </a:lvl1pPr>
            <a:lvl2pPr marL="371720" indent="-371720">
              <a:spcBef>
                <a:spcPts val="956"/>
              </a:spcBef>
              <a:buFont typeface="Arial" panose="020B0604020202020204" pitchFamily="34" charset="0"/>
              <a:buChar char="–"/>
              <a:defRPr sz="2501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1162793" y="9230550"/>
            <a:ext cx="2260856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 defTabSz="1456529" rtl="0"/>
            <a:r>
              <a:rPr lang="en-US" sz="1000" kern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2016 IBM Corporation</a:t>
            </a:r>
          </a:p>
        </p:txBody>
      </p:sp>
    </p:spTree>
    <p:extLst>
      <p:ext uri="{BB962C8B-B14F-4D97-AF65-F5344CB8AC3E}">
        <p14:creationId xmlns:p14="http://schemas.microsoft.com/office/powerpoint/2010/main" val="19546821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ype-Brigh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949" y="1120435"/>
            <a:ext cx="10336422" cy="859210"/>
          </a:xfrm>
        </p:spPr>
        <p:txBody>
          <a:bodyPr>
            <a:spAutoFit/>
          </a:bodyPr>
          <a:lstStyle>
            <a:lvl1pPr algn="l" defTabSz="1456529" rtl="0" eaLnBrk="1" latinLnBrk="0" hangingPunct="1">
              <a:lnSpc>
                <a:spcPts val="6690"/>
              </a:lnSpc>
              <a:spcBef>
                <a:spcPct val="0"/>
              </a:spcBef>
              <a:buNone/>
              <a:defRPr lang="en-US" sz="6401" kern="1200" baseline="0" dirty="0"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8774429" y="9185949"/>
            <a:ext cx="584195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 defTabSz="1456529" rtl="0"/>
            <a:fld id="{655362CE-4ABE-4CB4-8947-B1242CDD9D94}" type="slidenum">
              <a:rPr lang="en-US" sz="1000" kern="1200" smtClean="0">
                <a:solidFill>
                  <a:srgbClr val="5A5A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 defTabSz="1456529" rtl="0"/>
              <a:t>‹#›</a:t>
            </a:fld>
            <a:endParaRPr lang="en-US" sz="1000" kern="1200" dirty="0">
              <a:solidFill>
                <a:srgbClr val="5A5A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8392472" y="9185950"/>
            <a:ext cx="37196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 defTabSz="1456529" rtl="0"/>
            <a:r>
              <a:rPr lang="en-US" sz="1000" kern="1200" dirty="0">
                <a:solidFill>
                  <a:srgbClr val="5A5A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1162793" y="9230550"/>
            <a:ext cx="2260856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 defTabSz="1456529" rtl="0"/>
            <a:r>
              <a:rPr lang="en-US" sz="1000" kern="1200" dirty="0">
                <a:solidFill>
                  <a:srgbClr val="5A5A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2016 IBM Corporation</a:t>
            </a:r>
          </a:p>
        </p:txBody>
      </p:sp>
    </p:spTree>
    <p:extLst>
      <p:ext uri="{BB962C8B-B14F-4D97-AF65-F5344CB8AC3E}">
        <p14:creationId xmlns:p14="http://schemas.microsoft.com/office/powerpoint/2010/main" val="17188603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ype-Dar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949" y="1111064"/>
            <a:ext cx="10336422" cy="859210"/>
          </a:xfrm>
        </p:spPr>
        <p:txBody>
          <a:bodyPr>
            <a:spAutoFit/>
          </a:bodyPr>
          <a:lstStyle>
            <a:lvl1pPr algn="l" defTabSz="1456529" rtl="0" eaLnBrk="1" latinLnBrk="0" hangingPunct="1">
              <a:lnSpc>
                <a:spcPts val="6690"/>
              </a:lnSpc>
              <a:spcBef>
                <a:spcPct val="0"/>
              </a:spcBef>
              <a:buNone/>
              <a:defRPr lang="en-US" sz="6401" kern="1200" baseline="0" dirty="0"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1162793" y="9230550"/>
            <a:ext cx="2260856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 defTabSz="1456529" rtl="0"/>
            <a:r>
              <a:rPr lang="en-US" sz="1000" kern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2016 IBM Corporation</a:t>
            </a:r>
          </a:p>
        </p:txBody>
      </p:sp>
    </p:spTree>
    <p:extLst>
      <p:ext uri="{BB962C8B-B14F-4D97-AF65-F5344CB8AC3E}">
        <p14:creationId xmlns:p14="http://schemas.microsoft.com/office/powerpoint/2010/main" val="9862276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412" y="1131249"/>
            <a:ext cx="7514114" cy="615553"/>
          </a:xfrm>
        </p:spPr>
        <p:txBody>
          <a:bodyPr>
            <a:spAutoFit/>
          </a:bodyPr>
          <a:lstStyle>
            <a:lvl1pPr>
              <a:lnSpc>
                <a:spcPts val="4778"/>
              </a:lnSpc>
              <a:defRPr sz="4500" baseline="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5295785" y="9230550"/>
            <a:ext cx="584195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 defTabSz="1456529" rtl="0"/>
            <a:fld id="{655362CE-4ABE-4CB4-8947-B1242CDD9D94}" type="slidenum">
              <a:rPr lang="en-US" sz="1000" kern="1200" smtClean="0">
                <a:solidFill>
                  <a:srgbClr val="5A5A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 defTabSz="1456529" rtl="0"/>
              <a:t>‹#›</a:t>
            </a:fld>
            <a:endParaRPr lang="en-US" sz="1000" kern="1200" dirty="0">
              <a:solidFill>
                <a:srgbClr val="5A5A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4913830" y="9230551"/>
            <a:ext cx="37196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 defTabSz="1456529" rtl="0"/>
            <a:r>
              <a:rPr lang="en-US" sz="1000" kern="1200" dirty="0">
                <a:solidFill>
                  <a:srgbClr val="5A5A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1162793" y="9230550"/>
            <a:ext cx="2260856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 defTabSz="1456529" rtl="0"/>
            <a:r>
              <a:rPr lang="en-US" sz="1000" kern="1200" dirty="0">
                <a:solidFill>
                  <a:srgbClr val="5A5A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2016 IBM Corporation</a:t>
            </a:r>
          </a:p>
        </p:txBody>
      </p:sp>
    </p:spTree>
    <p:extLst>
      <p:ext uri="{BB962C8B-B14F-4D97-AF65-F5344CB8AC3E}">
        <p14:creationId xmlns:p14="http://schemas.microsoft.com/office/powerpoint/2010/main" val="19810371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Instructio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im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32882" y="8790768"/>
            <a:ext cx="1035760" cy="533227"/>
          </a:xfrm>
          <a:prstGeom prst="rect">
            <a:avLst/>
          </a:prstGeom>
          <a:ln w="12700">
            <a:miter lim="400000"/>
          </a:ln>
        </p:spPr>
      </p:pic>
      <p:sp>
        <p:nvSpPr>
          <p:cNvPr id="94" name="Shape 94"/>
          <p:cNvSpPr/>
          <p:nvPr/>
        </p:nvSpPr>
        <p:spPr>
          <a:xfrm>
            <a:off x="1208239" y="8749740"/>
            <a:ext cx="4947232" cy="615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0343" tIns="30343" rIns="30343" bIns="30343" anchor="ctr">
            <a:spAutoFit/>
          </a:bodyPr>
          <a:lstStyle/>
          <a:p>
            <a:pPr algn="l" defTabSz="1456529" rtl="0">
              <a:defRPr sz="3000">
                <a:solidFill>
                  <a:srgbClr val="2CA0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1800" b="1" kern="1200" dirty="0">
                <a:solidFill>
                  <a:srgbClr val="2CA0FF"/>
                </a:solidFill>
                <a:latin typeface="Helvetica"/>
                <a:ea typeface="Helvetica"/>
                <a:cs typeface="Helvetica"/>
                <a:sym typeface="Helvetica"/>
              </a:rPr>
              <a:t>Instructional:</a:t>
            </a:r>
            <a:r>
              <a:rPr sz="1800" kern="1200" dirty="0">
                <a:solidFill>
                  <a:srgbClr val="2CA0FF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lang="en-US" sz="1800" kern="1200" dirty="0">
                <a:solidFill>
                  <a:srgbClr val="2CA0FF"/>
                </a:solidFill>
                <a:latin typeface="Helvetica"/>
                <a:ea typeface="Helvetica"/>
                <a:cs typeface="Helvetica"/>
                <a:sym typeface="Helvetica"/>
              </a:rPr>
              <a:t>Content Creators</a:t>
            </a:r>
          </a:p>
          <a:p>
            <a:pPr algn="l" defTabSz="1456529" rtl="0">
              <a:defRPr sz="3000">
                <a:solidFill>
                  <a:srgbClr val="2CA0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1800" kern="1200" dirty="0">
                <a:solidFill>
                  <a:srgbClr val="2CA0FF"/>
                </a:solidFill>
                <a:latin typeface="Helvetica"/>
                <a:ea typeface="Helvetica"/>
                <a:cs typeface="Helvetica"/>
                <a:sym typeface="Helvetica"/>
              </a:rPr>
              <a:t>Delete this slide </a:t>
            </a:r>
            <a:r>
              <a:rPr lang="en-US" sz="1800" kern="1200" dirty="0">
                <a:solidFill>
                  <a:srgbClr val="2CA0FF"/>
                </a:solidFill>
                <a:latin typeface="Helvetica"/>
                <a:ea typeface="Helvetica"/>
                <a:cs typeface="Helvetica"/>
                <a:sym typeface="Helvetica"/>
              </a:rPr>
              <a:t>only after reviews are </a:t>
            </a:r>
            <a:r>
              <a:rPr lang="en-US" sz="1800" u="sng" kern="1200" dirty="0">
                <a:solidFill>
                  <a:srgbClr val="2CA0FF"/>
                </a:solidFill>
                <a:latin typeface="Helvetica"/>
                <a:ea typeface="Helvetica"/>
                <a:cs typeface="Helvetica"/>
                <a:sym typeface="Helvetica"/>
              </a:rPr>
              <a:t>complete</a:t>
            </a:r>
            <a:endParaRPr sz="1800" u="sng" kern="1200" dirty="0">
              <a:solidFill>
                <a:srgbClr val="2CA0FF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xfrm>
            <a:off x="8504462" y="9302045"/>
            <a:ext cx="322313" cy="334152"/>
          </a:xfrm>
          <a:prstGeom prst="rect">
            <a:avLst/>
          </a:prstGeom>
        </p:spPr>
        <p:txBody>
          <a:bodyPr lIns="145646" tIns="72823" rIns="145646" bIns="72823"/>
          <a:lstStyle/>
          <a:p>
            <a:pPr algn="l" defTabSz="1456529" rtl="0"/>
            <a:fld id="{86CB4B4D-7CA3-9044-876B-883B54F8677D}" type="slidenum">
              <a:rPr lang="en-US" sz="2900" kern="1200" smtClean="0">
                <a:solidFill>
                  <a:srgbClr val="6D7777"/>
                </a:solidFill>
              </a:rPr>
              <a:pPr algn="l" defTabSz="1456529" rtl="0"/>
              <a:t>‹#›</a:t>
            </a:fld>
            <a:endParaRPr lang="en-US" sz="2900" kern="1200">
              <a:solidFill>
                <a:srgbClr val="6D77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365823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ybrid Cloud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684016" y="382319"/>
            <a:ext cx="960904" cy="245345"/>
            <a:chOff x="360699" y="268817"/>
            <a:chExt cx="506711" cy="172508"/>
          </a:xfrm>
          <a:solidFill>
            <a:schemeClr val="bg1"/>
          </a:solidFill>
        </p:grpSpPr>
        <p:sp>
          <p:nvSpPr>
            <p:cNvPr id="6" name="Rectangle 5"/>
            <p:cNvSpPr/>
            <p:nvPr userDrawn="1"/>
          </p:nvSpPr>
          <p:spPr>
            <a:xfrm>
              <a:off x="501650" y="268817"/>
              <a:ext cx="365760" cy="59266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50222" rtl="0"/>
              <a:endParaRPr lang="en-US" sz="1100" kern="120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360699" y="382059"/>
              <a:ext cx="365760" cy="59266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50222" rtl="0"/>
              <a:endParaRPr lang="en-US" sz="1100" kern="1200">
                <a:solidFill>
                  <a:prstClr val="white"/>
                </a:solidFill>
                <a:latin typeface="Arial"/>
              </a:endParaRPr>
            </a:p>
          </p:txBody>
        </p:sp>
      </p:grpSp>
      <p:sp>
        <p:nvSpPr>
          <p:cNvPr id="10" name="TextBox 9"/>
          <p:cNvSpPr txBox="1"/>
          <p:nvPr userDrawn="1"/>
        </p:nvSpPr>
        <p:spPr>
          <a:xfrm>
            <a:off x="14970990" y="9427072"/>
            <a:ext cx="1560624" cy="16927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l" defTabSz="650222" rtl="0"/>
            <a:r>
              <a:rPr lang="en-US" sz="1100" spc="-43" dirty="0">
                <a:solidFill>
                  <a:prstClr val="black"/>
                </a:solidFill>
                <a:latin typeface="Arial"/>
                <a:cs typeface="Arial"/>
              </a:rPr>
              <a:t>© IBM Corporation 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16548428" y="9427073"/>
            <a:ext cx="629415" cy="16927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l" defTabSz="650222" rtl="0"/>
            <a:fld id="{9B56CEAA-430B-E444-BEC6-7F9CF6806FD6}" type="slidenum">
              <a:rPr lang="en-US" sz="1100" spc="-43">
                <a:solidFill>
                  <a:prstClr val="black"/>
                </a:solidFill>
                <a:latin typeface="Arial"/>
                <a:cs typeface="Arial"/>
              </a:rPr>
              <a:pPr algn="l" defTabSz="650222" rtl="0"/>
              <a:t>‹#›</a:t>
            </a:fld>
            <a:endParaRPr lang="en-US" sz="1100" spc="-43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pic>
        <p:nvPicPr>
          <p:cNvPr id="5" name="Picture 4" descr="cloud_only copy.png"/>
          <p:cNvPicPr>
            <a:picLocks noChangeAspect="1"/>
          </p:cNvPicPr>
          <p:nvPr userDrawn="1"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" r="-749"/>
          <a:stretch/>
        </p:blipFill>
        <p:spPr>
          <a:xfrm>
            <a:off x="449239" y="8825707"/>
            <a:ext cx="1133899" cy="637501"/>
          </a:xfrm>
          <a:prstGeom prst="rect">
            <a:avLst/>
          </a:prstGeom>
        </p:spPr>
      </p:pic>
      <p:sp>
        <p:nvSpPr>
          <p:cNvPr id="1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650260" y="845606"/>
            <a:ext cx="3988260" cy="7152640"/>
          </a:xfr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ts val="3698"/>
              </a:lnSpc>
              <a:spcBef>
                <a:spcPts val="854"/>
              </a:spcBef>
              <a:buNone/>
              <a:defRPr sz="3401" b="1" baseline="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Enter Heading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6155793" y="845606"/>
            <a:ext cx="8670132" cy="4551680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1706"/>
              </a:spcBef>
              <a:buNone/>
              <a:defRPr sz="26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tabLst/>
              <a:defRPr sz="23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0" y="0"/>
            <a:ext cx="17340263" cy="9753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38" tIns="65020" rIns="130038" bIns="65020" rtlCol="0" anchor="ctr"/>
          <a:lstStyle/>
          <a:p>
            <a:pPr defTabSz="1456529" rtl="0"/>
            <a:endParaRPr lang="en-US" sz="1100" kern="1200">
              <a:solidFill>
                <a:prstClr val="white"/>
              </a:solidFill>
              <a:latin typeface="Arial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0" y="0"/>
            <a:ext cx="5202079" cy="9753600"/>
          </a:xfrm>
          <a:prstGeom prst="rect">
            <a:avLst/>
          </a:prstGeom>
          <a:solidFill>
            <a:srgbClr val="81CD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38" tIns="65020" rIns="130038" bIns="65020" rtlCol="0" anchor="ctr"/>
          <a:lstStyle/>
          <a:p>
            <a:pPr defTabSz="1456529" rtl="0"/>
            <a:endParaRPr lang="en-US" sz="1100" kern="1200">
              <a:solidFill>
                <a:prstClr val="white"/>
              </a:solidFill>
              <a:latin typeface="Arial"/>
            </a:endParaRPr>
          </a:p>
        </p:txBody>
      </p:sp>
      <p:sp>
        <p:nvSpPr>
          <p:cNvPr id="12" name="Shape 14"/>
          <p:cNvSpPr>
            <a:spLocks noGrp="1"/>
          </p:cNvSpPr>
          <p:nvPr>
            <p:ph type="sldNum" sz="quarter" idx="2"/>
          </p:nvPr>
        </p:nvSpPr>
        <p:spPr>
          <a:xfrm>
            <a:off x="8495194" y="9302048"/>
            <a:ext cx="340845" cy="335591"/>
          </a:xfrm>
          <a:prstGeom prst="rect">
            <a:avLst/>
          </a:prstGeom>
        </p:spPr>
        <p:txBody>
          <a:bodyPr lIns="145646" tIns="72823" rIns="145646" bIns="72823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 defTabSz="1456529" rtl="0"/>
            <a:fld id="{86CB4B4D-7CA3-9044-876B-883B54F8677D}" type="slidenum">
              <a:rPr lang="en-US" sz="2900" kern="1200" smtClean="0">
                <a:solidFill>
                  <a:srgbClr val="5A5A5A"/>
                </a:solidFill>
              </a:rPr>
              <a:pPr algn="l" defTabSz="1456529" rtl="0"/>
              <a:t>‹#›</a:t>
            </a:fld>
            <a:endParaRPr lang="en-US" sz="2900" kern="1200" dirty="0">
              <a:solidFill>
                <a:srgbClr val="5A5A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603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>
            <a:spLocks noGrp="1"/>
          </p:cNvSpPr>
          <p:nvPr>
            <p:ph type="title"/>
          </p:nvPr>
        </p:nvSpPr>
        <p:spPr>
          <a:xfrm>
            <a:off x="1270039" y="635000"/>
            <a:ext cx="7112217" cy="3987800"/>
          </a:xfrm>
          <a:prstGeom prst="rect">
            <a:avLst/>
          </a:prstGeom>
        </p:spPr>
        <p:txBody>
          <a:bodyPr anchor="b"/>
          <a:lstStyle>
            <a:lvl1pPr algn="ctr">
              <a:defRPr sz="6000" b="0">
                <a:latin typeface="Arial"/>
                <a:ea typeface="Arial"/>
                <a:cs typeface="Arial"/>
                <a:sym typeface="Helvetica Light"/>
              </a:defRPr>
            </a:lvl1pPr>
          </a:lstStyle>
          <a:p>
            <a:pPr lvl="0">
              <a:defRPr sz="1800"/>
            </a:pPr>
            <a:r>
              <a:rPr sz="6000" dirty="0"/>
              <a:t>Title Text</a:t>
            </a:r>
          </a:p>
        </p:txBody>
      </p:sp>
      <p:sp>
        <p:nvSpPr>
          <p:cNvPr id="16" name="Shape 16"/>
          <p:cNvSpPr>
            <a:spLocks noGrp="1"/>
          </p:cNvSpPr>
          <p:nvPr>
            <p:ph type="body" idx="1"/>
          </p:nvPr>
        </p:nvSpPr>
        <p:spPr>
          <a:xfrm>
            <a:off x="1270039" y="4762500"/>
            <a:ext cx="7112217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11" algn="ctr">
              <a:spcBef>
                <a:spcPts val="0"/>
              </a:spcBef>
              <a:buSzTx/>
              <a:buNone/>
              <a:defRPr sz="3200"/>
            </a:lvl2pPr>
            <a:lvl3pPr marL="0" indent="457223" algn="ctr">
              <a:spcBef>
                <a:spcPts val="0"/>
              </a:spcBef>
              <a:buSzTx/>
              <a:buNone/>
              <a:defRPr sz="3200"/>
            </a:lvl3pPr>
            <a:lvl4pPr marL="0" indent="685835" algn="ctr">
              <a:spcBef>
                <a:spcPts val="0"/>
              </a:spcBef>
              <a:buSzTx/>
              <a:buNone/>
              <a:defRPr sz="3200"/>
            </a:lvl4pPr>
            <a:lvl5pPr marL="0" indent="914446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Oval 39"/>
          <p:cNvSpPr>
            <a:spLocks noChangeAspect="1"/>
          </p:cNvSpPr>
          <p:nvPr userDrawn="1"/>
        </p:nvSpPr>
        <p:spPr>
          <a:xfrm>
            <a:off x="16186421" y="551202"/>
            <a:ext cx="490727" cy="490712"/>
          </a:xfrm>
          <a:prstGeom prst="ellipse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5614" tIns="72807" rIns="145614" bIns="7280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456529" rtl="0"/>
            <a:endParaRPr lang="en-US" sz="2900" kern="1200">
              <a:solidFill>
                <a:srgbClr val="5A5A5A"/>
              </a:solidFill>
              <a:latin typeface="Arial"/>
            </a:endParaRPr>
          </a:p>
        </p:txBody>
      </p:sp>
      <p:sp>
        <p:nvSpPr>
          <p:cNvPr id="4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6047920" y="506396"/>
            <a:ext cx="757500" cy="519289"/>
          </a:xfrm>
          <a:prstGeom prst="rect">
            <a:avLst/>
          </a:prstGeom>
        </p:spPr>
        <p:txBody>
          <a:bodyPr lIns="54603" tIns="27301" rIns="54603" bIns="27301"/>
          <a:lstStyle>
            <a:lvl1pPr algn="ctr">
              <a:defRPr sz="1400">
                <a:solidFill>
                  <a:schemeClr val="bg1"/>
                </a:solidFill>
                <a:latin typeface="Source Sans Pro ExtraLight"/>
                <a:cs typeface="Source Sans Pro ExtraLight"/>
              </a:defRPr>
            </a:lvl1pPr>
          </a:lstStyle>
          <a:p>
            <a:pPr defTabSz="1456529" rtl="0"/>
            <a:fld id="{9DF686B8-C880-FF40-96DC-14FF2413C34E}" type="slidenum">
              <a:rPr lang="en-US" kern="1200" smtClean="0">
                <a:solidFill>
                  <a:srgbClr val="5A5A5A"/>
                </a:solidFill>
              </a:rPr>
              <a:pPr defTabSz="1456529" rtl="0"/>
              <a:t>‹#›</a:t>
            </a:fld>
            <a:endParaRPr lang="en-US" kern="1200" dirty="0">
              <a:solidFill>
                <a:srgbClr val="5A5A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512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684016" y="382319"/>
            <a:ext cx="960904" cy="245345"/>
            <a:chOff x="360699" y="268817"/>
            <a:chExt cx="506711" cy="172508"/>
          </a:xfrm>
          <a:solidFill>
            <a:schemeClr val="accent1"/>
          </a:solidFill>
        </p:grpSpPr>
        <p:sp>
          <p:nvSpPr>
            <p:cNvPr id="6" name="Rectangle 5"/>
            <p:cNvSpPr/>
            <p:nvPr userDrawn="1"/>
          </p:nvSpPr>
          <p:spPr>
            <a:xfrm>
              <a:off x="501650" y="268817"/>
              <a:ext cx="365760" cy="59266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546198" rtl="0"/>
              <a:endParaRPr lang="en-US" sz="2200" kern="1200" dirty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360699" y="382059"/>
              <a:ext cx="365760" cy="59266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546198" rtl="0"/>
              <a:endParaRPr lang="en-US" sz="2200" kern="1200" dirty="0">
                <a:solidFill>
                  <a:prstClr val="white"/>
                </a:solidFill>
                <a:latin typeface="Arial"/>
              </a:endParaRPr>
            </a:p>
          </p:txBody>
        </p:sp>
      </p:grpSp>
      <p:sp>
        <p:nvSpPr>
          <p:cNvPr id="1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650260" y="845606"/>
            <a:ext cx="14739224" cy="1040384"/>
          </a:xfrm>
        </p:spPr>
        <p:txBody>
          <a:bodyPr lIns="0" tIns="0" rIns="0" bIns="0" anchor="t" anchorCtr="0">
            <a:noAutofit/>
          </a:bodyPr>
          <a:lstStyle>
            <a:lvl1pPr marL="0" indent="0">
              <a:spcBef>
                <a:spcPts val="717"/>
              </a:spcBef>
              <a:buNone/>
              <a:defRPr sz="2900" b="1" baseline="0">
                <a:solidFill>
                  <a:schemeClr val="accent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Enter Heading</a:t>
            </a:r>
          </a:p>
        </p:txBody>
      </p:sp>
    </p:spTree>
    <p:extLst>
      <p:ext uri="{BB962C8B-B14F-4D97-AF65-F5344CB8AC3E}">
        <p14:creationId xmlns:p14="http://schemas.microsoft.com/office/powerpoint/2010/main" val="235789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body" sz="quarter" idx="13"/>
          </p:nvPr>
        </p:nvSpPr>
        <p:spPr>
          <a:xfrm>
            <a:off x="2167283" y="1088802"/>
            <a:ext cx="1174284" cy="83752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SzTx/>
              <a:buNone/>
              <a:defRPr sz="1300" b="1">
                <a:solidFill>
                  <a:srgbClr val="263A48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body" sz="half" idx="1"/>
          </p:nvPr>
        </p:nvSpPr>
        <p:spPr>
          <a:xfrm>
            <a:off x="7111017" y="2150216"/>
            <a:ext cx="8782543" cy="13609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SzTx/>
              <a:buNone/>
              <a:defRPr sz="1400">
                <a:latin typeface="HelvNeue Light for IBM"/>
                <a:ea typeface="HelvNeue Light for IBM"/>
                <a:cs typeface="HelvNeue Light for IBM"/>
                <a:sym typeface="HelvNeue Light for IBM"/>
              </a:defRPr>
            </a:lvl1pPr>
            <a:lvl2pPr marL="0" indent="136550">
              <a:lnSpc>
                <a:spcPct val="150000"/>
              </a:lnSpc>
              <a:spcBef>
                <a:spcPts val="0"/>
              </a:spcBef>
              <a:buSzTx/>
              <a:buNone/>
              <a:defRPr sz="1400">
                <a:latin typeface="HelvNeue Light for IBM"/>
                <a:ea typeface="HelvNeue Light for IBM"/>
                <a:cs typeface="HelvNeue Light for IBM"/>
                <a:sym typeface="HelvNeue Light for IBM"/>
              </a:defRPr>
            </a:lvl2pPr>
            <a:lvl3pPr marL="0" indent="273100">
              <a:lnSpc>
                <a:spcPct val="150000"/>
              </a:lnSpc>
              <a:spcBef>
                <a:spcPts val="0"/>
              </a:spcBef>
              <a:buSzTx/>
              <a:buNone/>
              <a:defRPr sz="1400">
                <a:latin typeface="HelvNeue Light for IBM"/>
                <a:ea typeface="HelvNeue Light for IBM"/>
                <a:cs typeface="HelvNeue Light for IBM"/>
                <a:sym typeface="HelvNeue Light for IBM"/>
              </a:defRPr>
            </a:lvl3pPr>
            <a:lvl4pPr marL="0" indent="409649">
              <a:lnSpc>
                <a:spcPct val="150000"/>
              </a:lnSpc>
              <a:spcBef>
                <a:spcPts val="0"/>
              </a:spcBef>
              <a:buSzTx/>
              <a:buNone/>
              <a:defRPr sz="1400">
                <a:latin typeface="HelvNeue Light for IBM"/>
                <a:ea typeface="HelvNeue Light for IBM"/>
                <a:cs typeface="HelvNeue Light for IBM"/>
                <a:sym typeface="HelvNeue Light for IBM"/>
              </a:defRPr>
            </a:lvl4pPr>
            <a:lvl5pPr marL="0" indent="546198">
              <a:lnSpc>
                <a:spcPct val="150000"/>
              </a:lnSpc>
              <a:spcBef>
                <a:spcPts val="0"/>
              </a:spcBef>
              <a:buSzTx/>
              <a:buNone/>
              <a:defRPr sz="1400">
                <a:latin typeface="HelvNeue Light for IBM"/>
                <a:ea typeface="HelvNeue Light for IBM"/>
                <a:cs typeface="HelvNeue Light for IBM"/>
                <a:sym typeface="HelvNeue Light for IBM"/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0544" y="1061475"/>
            <a:ext cx="691998" cy="682585"/>
          </a:xfrm>
          <a:prstGeom prst="rect">
            <a:avLst/>
          </a:prstGeom>
        </p:spPr>
      </p:pic>
      <p:sp>
        <p:nvSpPr>
          <p:cNvPr id="29" name="Text Placeholder 28"/>
          <p:cNvSpPr>
            <a:spLocks noGrp="1"/>
          </p:cNvSpPr>
          <p:nvPr>
            <p:ph type="body" sz="quarter" idx="17" hasCustomPrompt="1"/>
          </p:nvPr>
        </p:nvSpPr>
        <p:spPr>
          <a:xfrm>
            <a:off x="3785372" y="2150216"/>
            <a:ext cx="2675038" cy="645518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08BCA9"/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9" name="Shape 49"/>
          <p:cNvSpPr>
            <a:spLocks noGrp="1"/>
          </p:cNvSpPr>
          <p:nvPr>
            <p:ph type="body" sz="half" idx="18"/>
          </p:nvPr>
        </p:nvSpPr>
        <p:spPr>
          <a:xfrm>
            <a:off x="7111017" y="3791280"/>
            <a:ext cx="8782543" cy="13609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SzTx/>
              <a:buNone/>
              <a:defRPr sz="1400">
                <a:latin typeface="HelvNeue Light for IBM"/>
                <a:ea typeface="HelvNeue Light for IBM"/>
                <a:cs typeface="HelvNeue Light for IBM"/>
                <a:sym typeface="HelvNeue Light for IBM"/>
              </a:defRPr>
            </a:lvl1pPr>
            <a:lvl2pPr marL="0" indent="136550">
              <a:lnSpc>
                <a:spcPct val="150000"/>
              </a:lnSpc>
              <a:spcBef>
                <a:spcPts val="0"/>
              </a:spcBef>
              <a:buSzTx/>
              <a:buNone/>
              <a:defRPr sz="1400">
                <a:latin typeface="HelvNeue Light for IBM"/>
                <a:ea typeface="HelvNeue Light for IBM"/>
                <a:cs typeface="HelvNeue Light for IBM"/>
                <a:sym typeface="HelvNeue Light for IBM"/>
              </a:defRPr>
            </a:lvl2pPr>
            <a:lvl3pPr marL="0" indent="273100">
              <a:lnSpc>
                <a:spcPct val="150000"/>
              </a:lnSpc>
              <a:spcBef>
                <a:spcPts val="0"/>
              </a:spcBef>
              <a:buSzTx/>
              <a:buNone/>
              <a:defRPr sz="1400">
                <a:latin typeface="HelvNeue Light for IBM"/>
                <a:ea typeface="HelvNeue Light for IBM"/>
                <a:cs typeface="HelvNeue Light for IBM"/>
                <a:sym typeface="HelvNeue Light for IBM"/>
              </a:defRPr>
            </a:lvl3pPr>
            <a:lvl4pPr marL="0" indent="409649">
              <a:lnSpc>
                <a:spcPct val="150000"/>
              </a:lnSpc>
              <a:spcBef>
                <a:spcPts val="0"/>
              </a:spcBef>
              <a:buSzTx/>
              <a:buNone/>
              <a:defRPr sz="1400">
                <a:latin typeface="HelvNeue Light for IBM"/>
                <a:ea typeface="HelvNeue Light for IBM"/>
                <a:cs typeface="HelvNeue Light for IBM"/>
                <a:sym typeface="HelvNeue Light for IBM"/>
              </a:defRPr>
            </a:lvl4pPr>
            <a:lvl5pPr marL="0" indent="546198">
              <a:lnSpc>
                <a:spcPct val="150000"/>
              </a:lnSpc>
              <a:spcBef>
                <a:spcPts val="0"/>
              </a:spcBef>
              <a:buSzTx/>
              <a:buNone/>
              <a:defRPr sz="1400">
                <a:latin typeface="HelvNeue Light for IBM"/>
                <a:ea typeface="HelvNeue Light for IBM"/>
                <a:cs typeface="HelvNeue Light for IBM"/>
                <a:sym typeface="HelvNeue Light for IBM"/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22" name="Text Placeholder 28"/>
          <p:cNvSpPr>
            <a:spLocks noGrp="1"/>
          </p:cNvSpPr>
          <p:nvPr>
            <p:ph type="body" sz="quarter" idx="19" hasCustomPrompt="1"/>
          </p:nvPr>
        </p:nvSpPr>
        <p:spPr>
          <a:xfrm>
            <a:off x="3785372" y="3791282"/>
            <a:ext cx="2675038" cy="645518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08BCA9"/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3" name="Shape 49"/>
          <p:cNvSpPr>
            <a:spLocks noGrp="1"/>
          </p:cNvSpPr>
          <p:nvPr>
            <p:ph type="body" sz="half" idx="20"/>
          </p:nvPr>
        </p:nvSpPr>
        <p:spPr>
          <a:xfrm>
            <a:off x="7111017" y="5350863"/>
            <a:ext cx="8782543" cy="13609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SzTx/>
              <a:buNone/>
              <a:defRPr sz="1400">
                <a:latin typeface="HelvNeue Light for IBM"/>
                <a:ea typeface="HelvNeue Light for IBM"/>
                <a:cs typeface="HelvNeue Light for IBM"/>
                <a:sym typeface="HelvNeue Light for IBM"/>
              </a:defRPr>
            </a:lvl1pPr>
            <a:lvl2pPr marL="0" indent="136550">
              <a:lnSpc>
                <a:spcPct val="150000"/>
              </a:lnSpc>
              <a:spcBef>
                <a:spcPts val="0"/>
              </a:spcBef>
              <a:buSzTx/>
              <a:buNone/>
              <a:defRPr sz="1400">
                <a:latin typeface="HelvNeue Light for IBM"/>
                <a:ea typeface="HelvNeue Light for IBM"/>
                <a:cs typeface="HelvNeue Light for IBM"/>
                <a:sym typeface="HelvNeue Light for IBM"/>
              </a:defRPr>
            </a:lvl2pPr>
            <a:lvl3pPr marL="0" indent="273100">
              <a:lnSpc>
                <a:spcPct val="150000"/>
              </a:lnSpc>
              <a:spcBef>
                <a:spcPts val="0"/>
              </a:spcBef>
              <a:buSzTx/>
              <a:buNone/>
              <a:defRPr sz="1400">
                <a:latin typeface="HelvNeue Light for IBM"/>
                <a:ea typeface="HelvNeue Light for IBM"/>
                <a:cs typeface="HelvNeue Light for IBM"/>
                <a:sym typeface="HelvNeue Light for IBM"/>
              </a:defRPr>
            </a:lvl3pPr>
            <a:lvl4pPr marL="0" indent="409649">
              <a:lnSpc>
                <a:spcPct val="150000"/>
              </a:lnSpc>
              <a:spcBef>
                <a:spcPts val="0"/>
              </a:spcBef>
              <a:buSzTx/>
              <a:buNone/>
              <a:defRPr sz="1400">
                <a:latin typeface="HelvNeue Light for IBM"/>
                <a:ea typeface="HelvNeue Light for IBM"/>
                <a:cs typeface="HelvNeue Light for IBM"/>
                <a:sym typeface="HelvNeue Light for IBM"/>
              </a:defRPr>
            </a:lvl4pPr>
            <a:lvl5pPr marL="0" indent="546198">
              <a:lnSpc>
                <a:spcPct val="150000"/>
              </a:lnSpc>
              <a:spcBef>
                <a:spcPts val="0"/>
              </a:spcBef>
              <a:buSzTx/>
              <a:buNone/>
              <a:defRPr sz="1400">
                <a:latin typeface="HelvNeue Light for IBM"/>
                <a:ea typeface="HelvNeue Light for IBM"/>
                <a:cs typeface="HelvNeue Light for IBM"/>
                <a:sym typeface="HelvNeue Light for IBM"/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30" name="Text Placeholder 28"/>
          <p:cNvSpPr>
            <a:spLocks noGrp="1"/>
          </p:cNvSpPr>
          <p:nvPr>
            <p:ph type="body" sz="quarter" idx="21" hasCustomPrompt="1"/>
          </p:nvPr>
        </p:nvSpPr>
        <p:spPr>
          <a:xfrm>
            <a:off x="3785372" y="5432347"/>
            <a:ext cx="2675038" cy="645518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08BCA9"/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31" name="Shape 49"/>
          <p:cNvSpPr>
            <a:spLocks noGrp="1"/>
          </p:cNvSpPr>
          <p:nvPr>
            <p:ph type="body" sz="half" idx="22"/>
          </p:nvPr>
        </p:nvSpPr>
        <p:spPr>
          <a:xfrm>
            <a:off x="7111017" y="7073409"/>
            <a:ext cx="8782543" cy="13609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SzTx/>
              <a:buNone/>
              <a:defRPr sz="1400">
                <a:latin typeface="HelvNeue Light for IBM"/>
                <a:ea typeface="HelvNeue Light for IBM"/>
                <a:cs typeface="HelvNeue Light for IBM"/>
                <a:sym typeface="HelvNeue Light for IBM"/>
              </a:defRPr>
            </a:lvl1pPr>
            <a:lvl2pPr marL="0" indent="136550">
              <a:lnSpc>
                <a:spcPct val="150000"/>
              </a:lnSpc>
              <a:spcBef>
                <a:spcPts val="0"/>
              </a:spcBef>
              <a:buSzTx/>
              <a:buNone/>
              <a:defRPr sz="1400">
                <a:latin typeface="HelvNeue Light for IBM"/>
                <a:ea typeface="HelvNeue Light for IBM"/>
                <a:cs typeface="HelvNeue Light for IBM"/>
                <a:sym typeface="HelvNeue Light for IBM"/>
              </a:defRPr>
            </a:lvl2pPr>
            <a:lvl3pPr marL="0" indent="273100">
              <a:lnSpc>
                <a:spcPct val="150000"/>
              </a:lnSpc>
              <a:spcBef>
                <a:spcPts val="0"/>
              </a:spcBef>
              <a:buSzTx/>
              <a:buNone/>
              <a:defRPr sz="1400">
                <a:latin typeface="HelvNeue Light for IBM"/>
                <a:ea typeface="HelvNeue Light for IBM"/>
                <a:cs typeface="HelvNeue Light for IBM"/>
                <a:sym typeface="HelvNeue Light for IBM"/>
              </a:defRPr>
            </a:lvl3pPr>
            <a:lvl4pPr marL="0" indent="409649">
              <a:lnSpc>
                <a:spcPct val="150000"/>
              </a:lnSpc>
              <a:spcBef>
                <a:spcPts val="0"/>
              </a:spcBef>
              <a:buSzTx/>
              <a:buNone/>
              <a:defRPr sz="1400">
                <a:latin typeface="HelvNeue Light for IBM"/>
                <a:ea typeface="HelvNeue Light for IBM"/>
                <a:cs typeface="HelvNeue Light for IBM"/>
                <a:sym typeface="HelvNeue Light for IBM"/>
              </a:defRPr>
            </a:lvl4pPr>
            <a:lvl5pPr marL="0" indent="546198">
              <a:lnSpc>
                <a:spcPct val="150000"/>
              </a:lnSpc>
              <a:spcBef>
                <a:spcPts val="0"/>
              </a:spcBef>
              <a:buSzTx/>
              <a:buNone/>
              <a:defRPr sz="1400">
                <a:latin typeface="HelvNeue Light for IBM"/>
                <a:ea typeface="HelvNeue Light for IBM"/>
                <a:cs typeface="HelvNeue Light for IBM"/>
                <a:sym typeface="HelvNeue Light for IBM"/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33" name="Text Placeholder 28"/>
          <p:cNvSpPr>
            <a:spLocks noGrp="1"/>
          </p:cNvSpPr>
          <p:nvPr>
            <p:ph type="body" sz="quarter" idx="23" hasCustomPrompt="1"/>
          </p:nvPr>
        </p:nvSpPr>
        <p:spPr>
          <a:xfrm>
            <a:off x="3785372" y="7073411"/>
            <a:ext cx="2675038" cy="645518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08BCA9"/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3785373" y="1066655"/>
            <a:ext cx="8720933" cy="579119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rgbClr val="1EC4E3"/>
                </a:solidFill>
              </a:defRPr>
            </a:lvl1pPr>
            <a:lvl2pPr marL="379305" indent="0">
              <a:buNone/>
              <a:defRPr sz="2400">
                <a:solidFill>
                  <a:srgbClr val="1EC4E3"/>
                </a:solidFill>
              </a:defRPr>
            </a:lvl2pPr>
            <a:lvl3pPr marL="758609" indent="0">
              <a:buNone/>
              <a:defRPr sz="2400">
                <a:solidFill>
                  <a:srgbClr val="1EC4E3"/>
                </a:solidFill>
              </a:defRPr>
            </a:lvl3pPr>
            <a:lvl4pPr marL="1137914" indent="0">
              <a:buNone/>
              <a:defRPr sz="2400">
                <a:solidFill>
                  <a:srgbClr val="1EC4E3"/>
                </a:solidFill>
              </a:defRPr>
            </a:lvl4pPr>
            <a:lvl5pPr marL="1517218" indent="0">
              <a:buNone/>
              <a:defRPr sz="2400">
                <a:solidFill>
                  <a:srgbClr val="1EC4E3"/>
                </a:solidFill>
              </a:defRPr>
            </a:lvl5pPr>
          </a:lstStyle>
          <a:p>
            <a:pPr lvl="0"/>
            <a:r>
              <a:rPr lang="en-US" dirty="0"/>
              <a:t>Title Text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55482" y="9147243"/>
            <a:ext cx="494563" cy="199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438404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body" sz="quarter" idx="13"/>
          </p:nvPr>
        </p:nvSpPr>
        <p:spPr>
          <a:xfrm>
            <a:off x="2167283" y="1088802"/>
            <a:ext cx="1174284" cy="83752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SzTx/>
              <a:buNone/>
              <a:defRPr sz="1300" b="1">
                <a:solidFill>
                  <a:srgbClr val="263A48"/>
                </a:solidFill>
                <a:latin typeface="Helvetica" charset="0"/>
                <a:ea typeface="Helvetica" charset="0"/>
                <a:cs typeface="Helvetica" charset="0"/>
                <a:sym typeface="Helvetica"/>
              </a:defRPr>
            </a:lvl1pPr>
          </a:lstStyle>
          <a:p>
            <a:r>
              <a:rPr dirty="0"/>
              <a:t>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body" sz="half" idx="1"/>
          </p:nvPr>
        </p:nvSpPr>
        <p:spPr>
          <a:xfrm>
            <a:off x="3784902" y="4298899"/>
            <a:ext cx="3428299" cy="3326809"/>
          </a:xfrm>
          <a:prstGeom prst="rect">
            <a:avLst/>
          </a:prstGeom>
        </p:spPr>
        <p:txBody>
          <a:bodyPr anchor="t">
            <a:normAutofit/>
          </a:bodyPr>
          <a:lstStyle>
            <a:lvl1pPr marL="204825" indent="-204825">
              <a:lnSpc>
                <a:spcPct val="150000"/>
              </a:lnSpc>
              <a:spcBef>
                <a:spcPts val="0"/>
              </a:spcBef>
              <a:buSzTx/>
              <a:buFont typeface="Arial" charset="0"/>
              <a:buChar char="•"/>
              <a:defRPr sz="1400">
                <a:latin typeface="HelvNeue Light for IBM"/>
                <a:ea typeface="HelvNeue Light for IBM"/>
                <a:cs typeface="HelvNeue Light for IBM"/>
                <a:sym typeface="HelvNeue Light for IBM"/>
              </a:defRPr>
            </a:lvl1pPr>
            <a:lvl2pPr marL="204825" indent="-204825">
              <a:lnSpc>
                <a:spcPct val="150000"/>
              </a:lnSpc>
              <a:spcBef>
                <a:spcPts val="0"/>
              </a:spcBef>
              <a:buSzTx/>
              <a:buFont typeface="Arial" charset="0"/>
              <a:buChar char="•"/>
              <a:defRPr sz="1400">
                <a:latin typeface="HelvNeue Light for IBM"/>
                <a:ea typeface="HelvNeue Light for IBM"/>
                <a:cs typeface="HelvNeue Light for IBM"/>
                <a:sym typeface="HelvNeue Light for IBM"/>
              </a:defRPr>
            </a:lvl2pPr>
            <a:lvl3pPr marL="204825" indent="-204825">
              <a:lnSpc>
                <a:spcPct val="150000"/>
              </a:lnSpc>
              <a:spcBef>
                <a:spcPts val="0"/>
              </a:spcBef>
              <a:buSzTx/>
              <a:buFont typeface="Arial" charset="0"/>
              <a:buChar char="•"/>
              <a:defRPr sz="1400">
                <a:latin typeface="HelvNeue Light for IBM"/>
                <a:ea typeface="HelvNeue Light for IBM"/>
                <a:cs typeface="HelvNeue Light for IBM"/>
                <a:sym typeface="HelvNeue Light for IBM"/>
              </a:defRPr>
            </a:lvl3pPr>
            <a:lvl4pPr marL="204825" indent="-204825">
              <a:lnSpc>
                <a:spcPct val="150000"/>
              </a:lnSpc>
              <a:spcBef>
                <a:spcPts val="0"/>
              </a:spcBef>
              <a:buSzTx/>
              <a:buFont typeface="Arial" charset="0"/>
              <a:buChar char="•"/>
              <a:defRPr sz="1400">
                <a:latin typeface="HelvNeue Light for IBM"/>
                <a:ea typeface="HelvNeue Light for IBM"/>
                <a:cs typeface="HelvNeue Light for IBM"/>
                <a:sym typeface="HelvNeue Light for IBM"/>
              </a:defRPr>
            </a:lvl4pPr>
            <a:lvl5pPr marL="204825" indent="-204825">
              <a:lnSpc>
                <a:spcPct val="150000"/>
              </a:lnSpc>
              <a:spcBef>
                <a:spcPts val="0"/>
              </a:spcBef>
              <a:buSzTx/>
              <a:buFont typeface="Arial" charset="0"/>
              <a:buChar char="•"/>
              <a:defRPr sz="1400">
                <a:latin typeface="HelvNeue Light for IBM"/>
                <a:ea typeface="HelvNeue Light for IBM"/>
                <a:cs typeface="HelvNeue Light for IBM"/>
                <a:sym typeface="HelvNeue Light for IBM"/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0"/>
            <a:r>
              <a:rPr dirty="0"/>
              <a:t>Body Level Three</a:t>
            </a:r>
          </a:p>
          <a:p>
            <a:pPr lvl="1"/>
            <a:r>
              <a:rPr dirty="0"/>
              <a:t>Body Level Four</a:t>
            </a:r>
          </a:p>
          <a:p>
            <a:pPr lvl="2"/>
            <a:r>
              <a:rPr dirty="0"/>
              <a:t>Body Level Five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0544" y="1061475"/>
            <a:ext cx="691998" cy="682585"/>
          </a:xfrm>
          <a:prstGeom prst="rect">
            <a:avLst/>
          </a:prstGeom>
        </p:spPr>
      </p:pic>
      <p:sp>
        <p:nvSpPr>
          <p:cNvPr id="29" name="Text Placeholder 28"/>
          <p:cNvSpPr>
            <a:spLocks noGrp="1"/>
          </p:cNvSpPr>
          <p:nvPr>
            <p:ph type="body" sz="quarter" idx="17" hasCustomPrompt="1"/>
          </p:nvPr>
        </p:nvSpPr>
        <p:spPr>
          <a:xfrm>
            <a:off x="3785371" y="2847882"/>
            <a:ext cx="3427697" cy="1282953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61"/>
              </a:spcBef>
              <a:buNone/>
              <a:defRPr sz="3200">
                <a:solidFill>
                  <a:srgbClr val="08BCA9"/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0" name="Shape 49"/>
          <p:cNvSpPr>
            <a:spLocks noGrp="1"/>
          </p:cNvSpPr>
          <p:nvPr>
            <p:ph type="body" sz="half" idx="18"/>
          </p:nvPr>
        </p:nvSpPr>
        <p:spPr>
          <a:xfrm>
            <a:off x="7712229" y="4298899"/>
            <a:ext cx="3428299" cy="3326809"/>
          </a:xfrm>
          <a:prstGeom prst="rect">
            <a:avLst/>
          </a:prstGeom>
        </p:spPr>
        <p:txBody>
          <a:bodyPr anchor="t">
            <a:normAutofit/>
          </a:bodyPr>
          <a:lstStyle>
            <a:lvl1pPr marL="204825" indent="-204825">
              <a:lnSpc>
                <a:spcPct val="150000"/>
              </a:lnSpc>
              <a:spcBef>
                <a:spcPts val="0"/>
              </a:spcBef>
              <a:buSzTx/>
              <a:buFont typeface="Arial" charset="0"/>
              <a:buChar char="•"/>
              <a:defRPr sz="1400">
                <a:latin typeface="HelvNeue Light for IBM"/>
                <a:ea typeface="HelvNeue Light for IBM"/>
                <a:cs typeface="HelvNeue Light for IBM"/>
                <a:sym typeface="HelvNeue Light for IBM"/>
              </a:defRPr>
            </a:lvl1pPr>
            <a:lvl2pPr marL="204825" indent="-204825">
              <a:lnSpc>
                <a:spcPct val="150000"/>
              </a:lnSpc>
              <a:spcBef>
                <a:spcPts val="0"/>
              </a:spcBef>
              <a:buSzTx/>
              <a:buFont typeface="Arial" charset="0"/>
              <a:buChar char="•"/>
              <a:defRPr sz="1400">
                <a:latin typeface="HelvNeue Light for IBM"/>
                <a:ea typeface="HelvNeue Light for IBM"/>
                <a:cs typeface="HelvNeue Light for IBM"/>
                <a:sym typeface="HelvNeue Light for IBM"/>
              </a:defRPr>
            </a:lvl2pPr>
            <a:lvl3pPr marL="204825" indent="-204825">
              <a:lnSpc>
                <a:spcPct val="150000"/>
              </a:lnSpc>
              <a:spcBef>
                <a:spcPts val="0"/>
              </a:spcBef>
              <a:buSzTx/>
              <a:buFont typeface="Arial" charset="0"/>
              <a:buChar char="•"/>
              <a:defRPr sz="1400">
                <a:latin typeface="HelvNeue Light for IBM"/>
                <a:ea typeface="HelvNeue Light for IBM"/>
                <a:cs typeface="HelvNeue Light for IBM"/>
                <a:sym typeface="HelvNeue Light for IBM"/>
              </a:defRPr>
            </a:lvl3pPr>
            <a:lvl4pPr marL="204825" indent="-204825">
              <a:lnSpc>
                <a:spcPct val="150000"/>
              </a:lnSpc>
              <a:spcBef>
                <a:spcPts val="0"/>
              </a:spcBef>
              <a:buSzTx/>
              <a:buFont typeface="Arial" charset="0"/>
              <a:buChar char="•"/>
              <a:defRPr sz="1400">
                <a:latin typeface="HelvNeue Light for IBM"/>
                <a:ea typeface="HelvNeue Light for IBM"/>
                <a:cs typeface="HelvNeue Light for IBM"/>
                <a:sym typeface="HelvNeue Light for IBM"/>
              </a:defRPr>
            </a:lvl4pPr>
            <a:lvl5pPr marL="204825" indent="-204825">
              <a:lnSpc>
                <a:spcPct val="150000"/>
              </a:lnSpc>
              <a:spcBef>
                <a:spcPts val="0"/>
              </a:spcBef>
              <a:buSzTx/>
              <a:buFont typeface="Arial" charset="0"/>
              <a:buChar char="•"/>
              <a:defRPr sz="1400">
                <a:latin typeface="HelvNeue Light for IBM"/>
                <a:ea typeface="HelvNeue Light for IBM"/>
                <a:cs typeface="HelvNeue Light for IBM"/>
                <a:sym typeface="HelvNeue Light for IBM"/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0"/>
            <a:r>
              <a:rPr dirty="0"/>
              <a:t>Body Level Three</a:t>
            </a:r>
          </a:p>
          <a:p>
            <a:pPr lvl="1"/>
            <a:r>
              <a:rPr dirty="0"/>
              <a:t>Body Level Four</a:t>
            </a:r>
          </a:p>
          <a:p>
            <a:pPr lvl="2"/>
            <a:r>
              <a:rPr dirty="0"/>
              <a:t>Body Level Five</a:t>
            </a:r>
          </a:p>
        </p:txBody>
      </p:sp>
      <p:sp>
        <p:nvSpPr>
          <p:cNvPr id="22" name="Text Placeholder 28"/>
          <p:cNvSpPr>
            <a:spLocks noGrp="1"/>
          </p:cNvSpPr>
          <p:nvPr>
            <p:ph type="body" sz="quarter" idx="19" hasCustomPrompt="1"/>
          </p:nvPr>
        </p:nvSpPr>
        <p:spPr>
          <a:xfrm>
            <a:off x="7712695" y="2847882"/>
            <a:ext cx="3427697" cy="1282953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61"/>
              </a:spcBef>
              <a:buNone/>
              <a:defRPr sz="3200">
                <a:solidFill>
                  <a:srgbClr val="08BCA9"/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3" name="Shape 49"/>
          <p:cNvSpPr>
            <a:spLocks noGrp="1"/>
          </p:cNvSpPr>
          <p:nvPr>
            <p:ph type="body" sz="half" idx="20"/>
          </p:nvPr>
        </p:nvSpPr>
        <p:spPr>
          <a:xfrm>
            <a:off x="11639550" y="4298899"/>
            <a:ext cx="3428299" cy="3326809"/>
          </a:xfrm>
          <a:prstGeom prst="rect">
            <a:avLst/>
          </a:prstGeom>
        </p:spPr>
        <p:txBody>
          <a:bodyPr anchor="t">
            <a:normAutofit/>
          </a:bodyPr>
          <a:lstStyle>
            <a:lvl1pPr marL="204825" indent="-204825">
              <a:lnSpc>
                <a:spcPct val="150000"/>
              </a:lnSpc>
              <a:spcBef>
                <a:spcPts val="0"/>
              </a:spcBef>
              <a:buSzTx/>
              <a:buFont typeface="Arial" charset="0"/>
              <a:buChar char="•"/>
              <a:defRPr sz="1400">
                <a:latin typeface="HelvNeue Light for IBM"/>
                <a:ea typeface="HelvNeue Light for IBM"/>
                <a:cs typeface="HelvNeue Light for IBM"/>
                <a:sym typeface="HelvNeue Light for IBM"/>
              </a:defRPr>
            </a:lvl1pPr>
            <a:lvl2pPr marL="204825" indent="-204825">
              <a:lnSpc>
                <a:spcPct val="150000"/>
              </a:lnSpc>
              <a:spcBef>
                <a:spcPts val="0"/>
              </a:spcBef>
              <a:buSzTx/>
              <a:buFont typeface="Arial" charset="0"/>
              <a:buChar char="•"/>
              <a:defRPr sz="1400">
                <a:latin typeface="HelvNeue Light for IBM"/>
                <a:ea typeface="HelvNeue Light for IBM"/>
                <a:cs typeface="HelvNeue Light for IBM"/>
                <a:sym typeface="HelvNeue Light for IBM"/>
              </a:defRPr>
            </a:lvl2pPr>
            <a:lvl3pPr marL="204825" indent="-204825">
              <a:lnSpc>
                <a:spcPct val="150000"/>
              </a:lnSpc>
              <a:spcBef>
                <a:spcPts val="0"/>
              </a:spcBef>
              <a:buSzTx/>
              <a:buFont typeface="Arial" charset="0"/>
              <a:buChar char="•"/>
              <a:defRPr sz="1400">
                <a:latin typeface="HelvNeue Light for IBM"/>
                <a:ea typeface="HelvNeue Light for IBM"/>
                <a:cs typeface="HelvNeue Light for IBM"/>
                <a:sym typeface="HelvNeue Light for IBM"/>
              </a:defRPr>
            </a:lvl3pPr>
            <a:lvl4pPr marL="204825" indent="-204825">
              <a:lnSpc>
                <a:spcPct val="150000"/>
              </a:lnSpc>
              <a:spcBef>
                <a:spcPts val="0"/>
              </a:spcBef>
              <a:buSzTx/>
              <a:buFont typeface="Arial" charset="0"/>
              <a:buChar char="•"/>
              <a:defRPr sz="1400">
                <a:latin typeface="HelvNeue Light for IBM"/>
                <a:ea typeface="HelvNeue Light for IBM"/>
                <a:cs typeface="HelvNeue Light for IBM"/>
                <a:sym typeface="HelvNeue Light for IBM"/>
              </a:defRPr>
            </a:lvl4pPr>
            <a:lvl5pPr marL="204825" indent="-204825">
              <a:lnSpc>
                <a:spcPct val="150000"/>
              </a:lnSpc>
              <a:spcBef>
                <a:spcPts val="0"/>
              </a:spcBef>
              <a:buSzTx/>
              <a:buFont typeface="Arial" charset="0"/>
              <a:buChar char="•"/>
              <a:defRPr sz="1400">
                <a:latin typeface="HelvNeue Light for IBM"/>
                <a:ea typeface="HelvNeue Light for IBM"/>
                <a:cs typeface="HelvNeue Light for IBM"/>
                <a:sym typeface="HelvNeue Light for IBM"/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0"/>
            <a:r>
              <a:rPr dirty="0"/>
              <a:t>Body Level Three</a:t>
            </a:r>
          </a:p>
          <a:p>
            <a:pPr lvl="1"/>
            <a:r>
              <a:rPr dirty="0"/>
              <a:t>Body Level Four</a:t>
            </a:r>
          </a:p>
          <a:p>
            <a:pPr lvl="2"/>
            <a:r>
              <a:rPr dirty="0"/>
              <a:t>Body Level Five</a:t>
            </a:r>
          </a:p>
        </p:txBody>
      </p:sp>
      <p:sp>
        <p:nvSpPr>
          <p:cNvPr id="28" name="Text Placeholder 28"/>
          <p:cNvSpPr>
            <a:spLocks noGrp="1"/>
          </p:cNvSpPr>
          <p:nvPr>
            <p:ph type="body" sz="quarter" idx="21" hasCustomPrompt="1"/>
          </p:nvPr>
        </p:nvSpPr>
        <p:spPr>
          <a:xfrm>
            <a:off x="11640018" y="2847882"/>
            <a:ext cx="3427697" cy="1282953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61"/>
              </a:spcBef>
              <a:buNone/>
              <a:defRPr sz="3200">
                <a:solidFill>
                  <a:srgbClr val="08BCA9"/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3785373" y="1066655"/>
            <a:ext cx="8720933" cy="579119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rgbClr val="1EC4E3"/>
                </a:solidFill>
              </a:defRPr>
            </a:lvl1pPr>
            <a:lvl2pPr marL="379305" indent="0">
              <a:buNone/>
              <a:defRPr sz="2400">
                <a:solidFill>
                  <a:srgbClr val="1EC4E3"/>
                </a:solidFill>
              </a:defRPr>
            </a:lvl2pPr>
            <a:lvl3pPr marL="758609" indent="0">
              <a:buNone/>
              <a:defRPr sz="2400">
                <a:solidFill>
                  <a:srgbClr val="1EC4E3"/>
                </a:solidFill>
              </a:defRPr>
            </a:lvl3pPr>
            <a:lvl4pPr marL="1137914" indent="0">
              <a:buNone/>
              <a:defRPr sz="2400">
                <a:solidFill>
                  <a:srgbClr val="1EC4E3"/>
                </a:solidFill>
              </a:defRPr>
            </a:lvl4pPr>
            <a:lvl5pPr marL="1517218" indent="0">
              <a:buNone/>
              <a:defRPr sz="2400">
                <a:solidFill>
                  <a:srgbClr val="1EC4E3"/>
                </a:solidFill>
              </a:defRPr>
            </a:lvl5pPr>
          </a:lstStyle>
          <a:p>
            <a:pPr lvl="0"/>
            <a:r>
              <a:rPr lang="en-US" dirty="0"/>
              <a:t>Title Text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55482" y="9147243"/>
            <a:ext cx="494563" cy="199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233537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Graphic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/>
          </p:cNvSpPr>
          <p:nvPr>
            <p:ph type="title"/>
          </p:nvPr>
        </p:nvSpPr>
        <p:spPr>
          <a:xfrm>
            <a:off x="1124411" y="1131284"/>
            <a:ext cx="7514116" cy="615553"/>
          </a:xfrm>
          <a:prstGeom prst="rect">
            <a:avLst/>
          </a:prstGeom>
        </p:spPr>
        <p:txBody>
          <a:bodyPr anchor="t"/>
          <a:lstStyle>
            <a:lvl1pPr defTabSz="1455848">
              <a:lnSpc>
                <a:spcPts val="4778"/>
              </a:lnSpc>
              <a:defRPr sz="4100">
                <a:solidFill>
                  <a:schemeClr val="accent5"/>
                </a:solidFill>
                <a:latin typeface="HelvNeue Bold for IBM"/>
                <a:ea typeface="HelvNeue Bold for IBM"/>
                <a:cs typeface="HelvNeue Bold for IBM"/>
                <a:sym typeface="HelvNeue Bold for IBM"/>
              </a:defRPr>
            </a:lvl1pPr>
          </a:lstStyle>
          <a:p>
            <a:r>
              <a:t>Title Text</a:t>
            </a:r>
          </a:p>
        </p:txBody>
      </p:sp>
      <p:sp>
        <p:nvSpPr>
          <p:cNvPr id="63" name="Shape 63"/>
          <p:cNvSpPr>
            <a:spLocks noGrp="1"/>
          </p:cNvSpPr>
          <p:nvPr>
            <p:ph type="sldNum" sz="quarter" idx="2"/>
          </p:nvPr>
        </p:nvSpPr>
        <p:spPr>
          <a:xfrm>
            <a:off x="8685233" y="9221680"/>
            <a:ext cx="240839" cy="240832"/>
          </a:xfrm>
          <a:prstGeom prst="rect">
            <a:avLst/>
          </a:prstGeom>
        </p:spPr>
        <p:txBody>
          <a:bodyPr lIns="145646" tIns="72823" rIns="145646" bIns="72823"/>
          <a:lstStyle>
            <a:lvl1pPr defTabSz="1455848">
              <a:lnSpc>
                <a:spcPct val="100000"/>
              </a:lnSpc>
              <a:defRPr sz="1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l" rtl="0"/>
            <a:fld id="{86CB4B4D-7CA3-9044-876B-883B54F8677D}" type="slidenum">
              <a:rPr kern="1200">
                <a:solidFill>
                  <a:srgbClr val="6D7777"/>
                </a:solidFill>
              </a:rPr>
              <a:pPr algn="l" rtl="0"/>
              <a:t>‹#›</a:t>
            </a:fld>
            <a:endParaRPr kern="1200">
              <a:solidFill>
                <a:srgbClr val="6D7777"/>
              </a:solidFill>
            </a:endParaRPr>
          </a:p>
        </p:txBody>
      </p:sp>
      <p:sp>
        <p:nvSpPr>
          <p:cNvPr id="64" name="Shape 64"/>
          <p:cNvSpPr/>
          <p:nvPr/>
        </p:nvSpPr>
        <p:spPr>
          <a:xfrm>
            <a:off x="8134017" y="9409283"/>
            <a:ext cx="504510" cy="1436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>
              <a:defRPr sz="600" spc="0" baseline="33333">
                <a:solidFill>
                  <a:srgbClr val="5A5A5A"/>
                </a:solidFill>
              </a:defRPr>
            </a:lvl1pPr>
          </a:lstStyle>
          <a:p>
            <a:pPr algn="l" defTabSz="1456529" rtl="0"/>
            <a:r>
              <a:rPr sz="1400" kern="1200">
                <a:latin typeface="Arial"/>
              </a:rPr>
              <a:t>Page</a:t>
            </a:r>
          </a:p>
        </p:txBody>
      </p:sp>
      <p:sp>
        <p:nvSpPr>
          <p:cNvPr id="65" name="Shape 65"/>
          <p:cNvSpPr/>
          <p:nvPr/>
        </p:nvSpPr>
        <p:spPr>
          <a:xfrm>
            <a:off x="203936" y="9342099"/>
            <a:ext cx="2260860" cy="615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600" spc="0" baseline="33333">
                <a:solidFill>
                  <a:srgbClr val="5A5A5A"/>
                </a:solidFill>
              </a:defRPr>
            </a:lvl1pPr>
          </a:lstStyle>
          <a:p>
            <a:pPr algn="l" defTabSz="1456529" rtl="0"/>
            <a:r>
              <a:rPr sz="600" kern="1200">
                <a:latin typeface="Arial"/>
              </a:rPr>
              <a:t>© 2016 IBM Corporation</a:t>
            </a:r>
          </a:p>
        </p:txBody>
      </p:sp>
      <p:sp>
        <p:nvSpPr>
          <p:cNvPr id="66" name="Shape 66"/>
          <p:cNvSpPr/>
          <p:nvPr/>
        </p:nvSpPr>
        <p:spPr>
          <a:xfrm>
            <a:off x="14543758" y="9386700"/>
            <a:ext cx="2627754" cy="615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600" spc="0" baseline="33333">
                <a:solidFill>
                  <a:srgbClr val="5A5A5A"/>
                </a:solidFill>
              </a:defRPr>
            </a:lvl1pPr>
          </a:lstStyle>
          <a:p>
            <a:pPr algn="l" defTabSz="1456529" rtl="0"/>
            <a:r>
              <a:rPr sz="600" kern="1200">
                <a:latin typeface="Arial"/>
              </a:rPr>
              <a:t>IBM and Business Partner Use Only</a:t>
            </a:r>
          </a:p>
        </p:txBody>
      </p:sp>
      <p:pic>
        <p:nvPicPr>
          <p:cNvPr id="67" name="image2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57783" y="49"/>
            <a:ext cx="1382541" cy="1348107"/>
          </a:xfrm>
          <a:prstGeom prst="rect">
            <a:avLst/>
          </a:prstGeom>
          <a:ln w="12700">
            <a:miter lim="400000"/>
          </a:ln>
        </p:spPr>
      </p:pic>
      <p:sp>
        <p:nvSpPr>
          <p:cNvPr id="68" name="Shape 68"/>
          <p:cNvSpPr/>
          <p:nvPr/>
        </p:nvSpPr>
        <p:spPr>
          <a:xfrm>
            <a:off x="15905777" y="938683"/>
            <a:ext cx="1552570" cy="3419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2821" tIns="72823" rIns="72821" bIns="72823">
            <a:spAutoFit/>
          </a:bodyPr>
          <a:lstStyle>
            <a:lvl1pPr>
              <a:defRPr sz="900" b="1" i="1" spc="0" baseline="22222">
                <a:solidFill>
                  <a:srgbClr val="5A5A5A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defTabSz="1456529" rtl="0"/>
            <a:r>
              <a:rPr sz="1900" i="0" kern="1200" dirty="0"/>
              <a:t>Fast Start</a:t>
            </a:r>
          </a:p>
        </p:txBody>
      </p:sp>
    </p:spTree>
    <p:extLst>
      <p:ext uri="{BB962C8B-B14F-4D97-AF65-F5344CB8AC3E}">
        <p14:creationId xmlns:p14="http://schemas.microsoft.com/office/powerpoint/2010/main" val="4220294175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67015" y="9040146"/>
            <a:ext cx="4046061" cy="519289"/>
          </a:xfrm>
          <a:prstGeom prst="rect">
            <a:avLst/>
          </a:prstGeom>
        </p:spPr>
        <p:txBody>
          <a:bodyPr lIns="145646" tIns="72823" rIns="145646" bIns="72823"/>
          <a:lstStyle/>
          <a:p>
            <a:pPr algn="l" defTabSz="1456529" rtl="0"/>
            <a:fld id="{D1D1DC96-2075-7847-B014-2AB1CDE2CC6A}" type="datetimeFigureOut">
              <a:rPr lang="en-US" sz="2900" kern="1200" smtClean="0">
                <a:solidFill>
                  <a:srgbClr val="6D7777"/>
                </a:solidFill>
              </a:rPr>
              <a:pPr algn="l" defTabSz="1456529" rtl="0"/>
              <a:t>4/3/2018</a:t>
            </a:fld>
            <a:endParaRPr lang="en-US" sz="2900" kern="1200" dirty="0">
              <a:solidFill>
                <a:srgbClr val="6D777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924592" y="9040146"/>
            <a:ext cx="5491084" cy="519289"/>
          </a:xfrm>
          <a:prstGeom prst="rect">
            <a:avLst/>
          </a:prstGeom>
        </p:spPr>
        <p:txBody>
          <a:bodyPr lIns="145646" tIns="72823" rIns="145646" bIns="72823"/>
          <a:lstStyle/>
          <a:p>
            <a:pPr algn="l" defTabSz="1456529" rtl="0"/>
            <a:endParaRPr lang="en-US" sz="2900" kern="1200" dirty="0">
              <a:solidFill>
                <a:srgbClr val="6D777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2427191" y="9040146"/>
            <a:ext cx="4046061" cy="519289"/>
          </a:xfrm>
          <a:prstGeom prst="rect">
            <a:avLst/>
          </a:prstGeom>
        </p:spPr>
        <p:txBody>
          <a:bodyPr lIns="145646" tIns="72823" rIns="145646" bIns="72823"/>
          <a:lstStyle/>
          <a:p>
            <a:pPr algn="l" defTabSz="1456529" rtl="0"/>
            <a:fld id="{0AB1E5A3-FAFB-B844-A33B-1BAB240620E5}" type="slidenum">
              <a:rPr lang="en-US" sz="2900" kern="1200" smtClean="0">
                <a:solidFill>
                  <a:srgbClr val="6D7777"/>
                </a:solidFill>
              </a:rPr>
              <a:pPr algn="l" defTabSz="1456529" rtl="0"/>
              <a:t>‹#›</a:t>
            </a:fld>
            <a:endParaRPr lang="en-US" sz="2900" kern="1200" dirty="0">
              <a:solidFill>
                <a:srgbClr val="6D77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8043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body" sz="quarter" idx="13"/>
          </p:nvPr>
        </p:nvSpPr>
        <p:spPr>
          <a:xfrm>
            <a:off x="2167283" y="1088802"/>
            <a:ext cx="1174284" cy="83752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SzTx/>
              <a:buNone/>
              <a:defRPr sz="1300" b="1">
                <a:solidFill>
                  <a:srgbClr val="263A48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body" sz="half" idx="1"/>
          </p:nvPr>
        </p:nvSpPr>
        <p:spPr>
          <a:xfrm>
            <a:off x="3785373" y="1950247"/>
            <a:ext cx="8720933" cy="686561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SzTx/>
              <a:buNone/>
              <a:defRPr sz="1300">
                <a:latin typeface="HelvNeue Light for IBM"/>
                <a:ea typeface="HelvNeue Light for IBM"/>
                <a:cs typeface="HelvNeue Light for IBM"/>
                <a:sym typeface="HelvNeue Light for IBM"/>
              </a:defRPr>
            </a:lvl1pPr>
            <a:lvl2pPr marL="0" indent="136550">
              <a:lnSpc>
                <a:spcPct val="150000"/>
              </a:lnSpc>
              <a:spcBef>
                <a:spcPts val="0"/>
              </a:spcBef>
              <a:buSzTx/>
              <a:buNone/>
              <a:defRPr sz="1300">
                <a:latin typeface="HelvNeue Light for IBM"/>
                <a:ea typeface="HelvNeue Light for IBM"/>
                <a:cs typeface="HelvNeue Light for IBM"/>
                <a:sym typeface="HelvNeue Light for IBM"/>
              </a:defRPr>
            </a:lvl2pPr>
            <a:lvl3pPr marL="0" indent="273100">
              <a:lnSpc>
                <a:spcPct val="150000"/>
              </a:lnSpc>
              <a:spcBef>
                <a:spcPts val="0"/>
              </a:spcBef>
              <a:buSzTx/>
              <a:buNone/>
              <a:defRPr sz="1300">
                <a:latin typeface="HelvNeue Light for IBM"/>
                <a:ea typeface="HelvNeue Light for IBM"/>
                <a:cs typeface="HelvNeue Light for IBM"/>
                <a:sym typeface="HelvNeue Light for IBM"/>
              </a:defRPr>
            </a:lvl3pPr>
            <a:lvl4pPr marL="0" indent="409649">
              <a:lnSpc>
                <a:spcPct val="150000"/>
              </a:lnSpc>
              <a:spcBef>
                <a:spcPts val="0"/>
              </a:spcBef>
              <a:buSzTx/>
              <a:buNone/>
              <a:defRPr sz="1300">
                <a:latin typeface="HelvNeue Light for IBM"/>
                <a:ea typeface="HelvNeue Light for IBM"/>
                <a:cs typeface="HelvNeue Light for IBM"/>
                <a:sym typeface="HelvNeue Light for IBM"/>
              </a:defRPr>
            </a:lvl4pPr>
            <a:lvl5pPr marL="0" indent="546198">
              <a:lnSpc>
                <a:spcPct val="150000"/>
              </a:lnSpc>
              <a:spcBef>
                <a:spcPts val="0"/>
              </a:spcBef>
              <a:buSzTx/>
              <a:buNone/>
              <a:defRPr sz="1300">
                <a:latin typeface="HelvNeue Light for IBM"/>
                <a:ea typeface="HelvNeue Light for IBM"/>
                <a:cs typeface="HelvNeue Light for IBM"/>
                <a:sym typeface="HelvNeue Light for IBM"/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0544" y="1061475"/>
            <a:ext cx="691998" cy="682585"/>
          </a:xfrm>
          <a:prstGeom prst="rect">
            <a:avLst/>
          </a:prstGeom>
        </p:spPr>
      </p:pic>
      <p:sp>
        <p:nvSpPr>
          <p:cNvPr id="7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3785373" y="1066655"/>
            <a:ext cx="8720933" cy="579119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rgbClr val="1EC4E3"/>
                </a:solidFill>
              </a:defRPr>
            </a:lvl1pPr>
            <a:lvl2pPr marL="379305" indent="0">
              <a:buNone/>
              <a:defRPr sz="2400">
                <a:solidFill>
                  <a:srgbClr val="1EC4E3"/>
                </a:solidFill>
              </a:defRPr>
            </a:lvl2pPr>
            <a:lvl3pPr marL="758609" indent="0">
              <a:buNone/>
              <a:defRPr sz="2400">
                <a:solidFill>
                  <a:srgbClr val="1EC4E3"/>
                </a:solidFill>
              </a:defRPr>
            </a:lvl3pPr>
            <a:lvl4pPr marL="1137914" indent="0">
              <a:buNone/>
              <a:defRPr sz="2400">
                <a:solidFill>
                  <a:srgbClr val="1EC4E3"/>
                </a:solidFill>
              </a:defRPr>
            </a:lvl4pPr>
            <a:lvl5pPr marL="1517218" indent="0">
              <a:buNone/>
              <a:defRPr sz="2400">
                <a:solidFill>
                  <a:srgbClr val="1EC4E3"/>
                </a:solidFill>
              </a:defRPr>
            </a:lvl5pPr>
          </a:lstStyle>
          <a:p>
            <a:pPr lvl="0"/>
            <a:r>
              <a:rPr lang="en-US" dirty="0"/>
              <a:t>Title Text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55482" y="9147243"/>
            <a:ext cx="494563" cy="199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062917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/>
          </p:cNvSpPr>
          <p:nvPr>
            <p:ph type="title"/>
          </p:nvPr>
        </p:nvSpPr>
        <p:spPr>
          <a:xfrm>
            <a:off x="1693385" y="4324621"/>
            <a:ext cx="13953493" cy="615681"/>
          </a:xfrm>
          <a:prstGeom prst="rect">
            <a:avLst/>
          </a:prstGeom>
        </p:spPr>
        <p:txBody>
          <a:bodyPr anchor="b"/>
          <a:lstStyle/>
          <a:p>
            <a:pPr lvl="0">
              <a:defRPr sz="1800" b="0"/>
            </a:pPr>
            <a:r>
              <a:rPr sz="4001" b="1"/>
              <a:t>Title Text</a:t>
            </a:r>
          </a:p>
        </p:txBody>
      </p:sp>
      <p:sp>
        <p:nvSpPr>
          <p:cNvPr id="34" name="Shape 34"/>
          <p:cNvSpPr>
            <a:spLocks noGrp="1"/>
          </p:cNvSpPr>
          <p:nvPr>
            <p:ph type="body" idx="1"/>
          </p:nvPr>
        </p:nvSpPr>
        <p:spPr>
          <a:xfrm>
            <a:off x="1693385" y="5029200"/>
            <a:ext cx="13953493" cy="3462486"/>
          </a:xfrm>
          <a:prstGeom prst="rect">
            <a:avLst/>
          </a:prstGeom>
        </p:spPr>
        <p:txBody>
          <a:bodyPr anchor="t"/>
          <a:lstStyle>
            <a:lvl1pPr marL="0" indent="0" defTabSz="457223">
              <a:spcBef>
                <a:spcPts val="2400"/>
              </a:spcBef>
              <a:buSzTx/>
              <a:buNone/>
              <a:defRPr sz="2900">
                <a:latin typeface="Arial"/>
                <a:ea typeface="Arial"/>
                <a:cs typeface="Arial"/>
                <a:sym typeface="Helvetica Neue Light"/>
              </a:defRPr>
            </a:lvl1pPr>
            <a:lvl2pPr marL="0" indent="228611" defTabSz="457223">
              <a:spcBef>
                <a:spcPts val="2400"/>
              </a:spcBef>
              <a:buSzTx/>
              <a:buNone/>
              <a:defRPr sz="2900">
                <a:latin typeface="Arial"/>
                <a:ea typeface="Arial"/>
                <a:cs typeface="Arial"/>
                <a:sym typeface="Helvetica Neue Light"/>
              </a:defRPr>
            </a:lvl2pPr>
            <a:lvl3pPr marL="0" indent="457223" defTabSz="457223">
              <a:spcBef>
                <a:spcPts val="2400"/>
              </a:spcBef>
              <a:buSzTx/>
              <a:buNone/>
              <a:defRPr sz="2900">
                <a:latin typeface="Arial"/>
                <a:ea typeface="Arial"/>
                <a:cs typeface="Arial"/>
                <a:sym typeface="Helvetica Neue Light"/>
              </a:defRPr>
            </a:lvl3pPr>
            <a:lvl4pPr marL="0" indent="685835" defTabSz="457223">
              <a:spcBef>
                <a:spcPts val="2400"/>
              </a:spcBef>
              <a:buSzTx/>
              <a:buNone/>
              <a:defRPr sz="2900">
                <a:latin typeface="Arial"/>
                <a:ea typeface="Arial"/>
                <a:cs typeface="Arial"/>
                <a:sym typeface="Helvetica Neue Light"/>
              </a:defRPr>
            </a:lvl4pPr>
            <a:lvl5pPr marL="0" indent="914446" defTabSz="457223">
              <a:spcBef>
                <a:spcPts val="2400"/>
              </a:spcBef>
              <a:buSzTx/>
              <a:buNone/>
              <a:defRPr sz="2900">
                <a:latin typeface="Arial"/>
                <a:ea typeface="Arial"/>
                <a:cs typeface="Arial"/>
                <a:sym typeface="Helvetica Neue Light"/>
              </a:defRPr>
            </a:lvl5pPr>
          </a:lstStyle>
          <a:p>
            <a:pPr lvl="0">
              <a:defRPr sz="1800"/>
            </a:pPr>
            <a:r>
              <a:rPr sz="2900" dirty="0"/>
              <a:t>Body Level One</a:t>
            </a:r>
          </a:p>
          <a:p>
            <a:pPr lvl="1">
              <a:defRPr sz="1800"/>
            </a:pPr>
            <a:r>
              <a:rPr sz="2900" dirty="0"/>
              <a:t>Body Level Two</a:t>
            </a:r>
          </a:p>
          <a:p>
            <a:pPr lvl="2">
              <a:defRPr sz="1800"/>
            </a:pPr>
            <a:r>
              <a:rPr sz="2900" dirty="0"/>
              <a:t>Body Level Three</a:t>
            </a:r>
          </a:p>
          <a:p>
            <a:pPr lvl="3">
              <a:defRPr sz="1800"/>
            </a:pPr>
            <a:r>
              <a:rPr sz="2900" dirty="0"/>
              <a:t>Body Level Four</a:t>
            </a:r>
          </a:p>
          <a:p>
            <a:pPr lvl="4">
              <a:defRPr sz="1800"/>
            </a:pPr>
            <a:r>
              <a:rPr sz="2900" dirty="0"/>
              <a:t>Body Level Five</a:t>
            </a:r>
          </a:p>
        </p:txBody>
      </p:sp>
      <p:sp>
        <p:nvSpPr>
          <p:cNvPr id="35" name="Shape 35"/>
          <p:cNvSpPr>
            <a:spLocks noGrp="1"/>
          </p:cNvSpPr>
          <p:nvPr>
            <p:ph type="sldNum" sz="quarter" idx="2"/>
          </p:nvPr>
        </p:nvSpPr>
        <p:spPr>
          <a:xfrm>
            <a:off x="145208" y="9321554"/>
            <a:ext cx="474420" cy="381001"/>
          </a:xfrm>
          <a:prstGeom prst="rect">
            <a:avLst/>
          </a:prstGeom>
        </p:spPr>
        <p:txBody>
          <a:bodyPr wrap="square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7358842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/>
            </a:pPr>
            <a:r>
              <a:rPr sz="4001" b="1"/>
              <a:t>Title Text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Body Level One</a:t>
            </a:r>
          </a:p>
          <a:p>
            <a:pPr lvl="1">
              <a:defRPr sz="1800"/>
            </a:pPr>
            <a:r>
              <a:rPr sz="3600"/>
              <a:t>Body Level Two</a:t>
            </a:r>
          </a:p>
          <a:p>
            <a:pPr lvl="2">
              <a:defRPr sz="1800"/>
            </a:pPr>
            <a:r>
              <a:rPr sz="3600"/>
              <a:t>Body Level Three</a:t>
            </a:r>
          </a:p>
          <a:p>
            <a:pPr lvl="3">
              <a:defRPr sz="1800"/>
            </a:pPr>
            <a:r>
              <a:rPr sz="3600"/>
              <a:t>Body Level Four</a:t>
            </a:r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/>
            </a:pPr>
            <a:r>
              <a:rPr sz="4001" b="1"/>
              <a:t>Title Text</a:t>
            </a:r>
          </a:p>
        </p:txBody>
      </p:sp>
      <p:sp>
        <p:nvSpPr>
          <p:cNvPr id="25" name="Shape 25"/>
          <p:cNvSpPr>
            <a:spLocks noGrp="1"/>
          </p:cNvSpPr>
          <p:nvPr>
            <p:ph type="body" idx="1"/>
          </p:nvPr>
        </p:nvSpPr>
        <p:spPr>
          <a:xfrm>
            <a:off x="1270039" y="2603500"/>
            <a:ext cx="7112217" cy="6286500"/>
          </a:xfrm>
          <a:prstGeom prst="rect">
            <a:avLst/>
          </a:prstGeom>
        </p:spPr>
        <p:txBody>
          <a:bodyPr/>
          <a:lstStyle>
            <a:lvl1pPr marL="342917" indent="-342917">
              <a:spcBef>
                <a:spcPts val="3200"/>
              </a:spcBef>
              <a:defRPr sz="2801"/>
            </a:lvl1pPr>
            <a:lvl2pPr marL="685835" indent="-342917">
              <a:spcBef>
                <a:spcPts val="3200"/>
              </a:spcBef>
              <a:defRPr sz="2801"/>
            </a:lvl2pPr>
            <a:lvl3pPr marL="1028752" indent="-342917">
              <a:spcBef>
                <a:spcPts val="3200"/>
              </a:spcBef>
              <a:defRPr sz="2801"/>
            </a:lvl3pPr>
            <a:lvl4pPr marL="1371668" indent="-342917">
              <a:spcBef>
                <a:spcPts val="3200"/>
              </a:spcBef>
              <a:defRPr sz="2801"/>
            </a:lvl4pPr>
            <a:lvl5pPr marL="1714586" indent="-342917">
              <a:spcBef>
                <a:spcPts val="3200"/>
              </a:spcBef>
              <a:defRPr sz="2801"/>
            </a:lvl5pPr>
          </a:lstStyle>
          <a:p>
            <a:pPr lvl="0">
              <a:defRPr sz="1800"/>
            </a:pPr>
            <a:r>
              <a:rPr sz="2801"/>
              <a:t>Body Level One</a:t>
            </a:r>
          </a:p>
          <a:p>
            <a:pPr lvl="1">
              <a:defRPr sz="1800"/>
            </a:pPr>
            <a:r>
              <a:rPr sz="2801"/>
              <a:t>Body Level Two</a:t>
            </a:r>
          </a:p>
          <a:p>
            <a:pPr lvl="2">
              <a:defRPr sz="1800"/>
            </a:pPr>
            <a:r>
              <a:rPr sz="2801"/>
              <a:t>Body Level Three</a:t>
            </a:r>
          </a:p>
          <a:p>
            <a:pPr lvl="3">
              <a:defRPr sz="1800"/>
            </a:pPr>
            <a:r>
              <a:rPr sz="2801"/>
              <a:t>Body Level Four</a:t>
            </a:r>
          </a:p>
          <a:p>
            <a:pPr lvl="4">
              <a:defRPr sz="1800"/>
            </a:pPr>
            <a:r>
              <a:rPr sz="2801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>
            <a:spLocks noGrp="1"/>
          </p:cNvSpPr>
          <p:nvPr>
            <p:ph type="body" idx="1"/>
          </p:nvPr>
        </p:nvSpPr>
        <p:spPr>
          <a:xfrm>
            <a:off x="1270039" y="1270000"/>
            <a:ext cx="14800185" cy="72136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Body Level One</a:t>
            </a:r>
          </a:p>
          <a:p>
            <a:pPr lvl="1">
              <a:defRPr sz="1800"/>
            </a:pPr>
            <a:r>
              <a:rPr sz="3600"/>
              <a:t>Body Level Two</a:t>
            </a:r>
          </a:p>
          <a:p>
            <a:pPr lvl="2">
              <a:defRPr sz="1800"/>
            </a:pPr>
            <a:r>
              <a:rPr sz="3600"/>
              <a:t>Body Level Three</a:t>
            </a:r>
          </a:p>
          <a:p>
            <a:pPr lvl="3">
              <a:defRPr sz="1800"/>
            </a:pPr>
            <a:r>
              <a:rPr sz="3600"/>
              <a:t>Body Level Four</a:t>
            </a:r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270039" y="444500"/>
            <a:ext cx="14800185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 b="0"/>
            </a:pPr>
            <a:r>
              <a:rPr sz="4001" b="1" dirty="0"/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270039" y="2603500"/>
            <a:ext cx="14800185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3600" dirty="0"/>
              <a:t>Body Level One</a:t>
            </a:r>
          </a:p>
          <a:p>
            <a:pPr lvl="1">
              <a:defRPr sz="1800"/>
            </a:pPr>
            <a:r>
              <a:rPr sz="3600" dirty="0"/>
              <a:t>Body Level Two</a:t>
            </a:r>
          </a:p>
          <a:p>
            <a:pPr lvl="2">
              <a:defRPr sz="1800"/>
            </a:pPr>
            <a:r>
              <a:rPr sz="3600" dirty="0"/>
              <a:t>Body Level Three</a:t>
            </a:r>
          </a:p>
          <a:p>
            <a:pPr lvl="3">
              <a:defRPr sz="1800"/>
            </a:pPr>
            <a:r>
              <a:rPr sz="3600" dirty="0"/>
              <a:t>Body Level Four</a:t>
            </a:r>
          </a:p>
          <a:p>
            <a:pPr lvl="4">
              <a:defRPr sz="1800"/>
            </a:pPr>
            <a:r>
              <a:rPr sz="3600" dirty="0"/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206491" y="9340354"/>
            <a:ext cx="282129" cy="276999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>
              <a:defRPr sz="1800">
                <a:solidFill>
                  <a:srgbClr val="A6AAA9"/>
                </a:solidFill>
                <a:latin typeface="Arial"/>
                <a:ea typeface="Arial"/>
                <a:cs typeface="Arial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1" r:id="rId10"/>
    <p:sldLayoutId id="2147483662" r:id="rId11"/>
  </p:sldLayoutIdLst>
  <p:transition spd="med"/>
  <p:txStyles>
    <p:titleStyle>
      <a:lvl1pPr defTabSz="584229">
        <a:defRPr sz="4001" b="1" i="0">
          <a:latin typeface="Helvetica Light"/>
          <a:ea typeface="Arial"/>
          <a:cs typeface="Arial"/>
          <a:sym typeface="Helvetica Neue"/>
        </a:defRPr>
      </a:lvl1pPr>
      <a:lvl2pPr indent="228611" defTabSz="584229">
        <a:defRPr sz="4001" b="1">
          <a:latin typeface="+mj-lt"/>
          <a:ea typeface="+mj-ea"/>
          <a:cs typeface="+mj-cs"/>
          <a:sym typeface="Helvetica Neue"/>
        </a:defRPr>
      </a:lvl2pPr>
      <a:lvl3pPr indent="457223" defTabSz="584229">
        <a:defRPr sz="4001" b="1">
          <a:latin typeface="+mj-lt"/>
          <a:ea typeface="+mj-ea"/>
          <a:cs typeface="+mj-cs"/>
          <a:sym typeface="Helvetica Neue"/>
        </a:defRPr>
      </a:lvl3pPr>
      <a:lvl4pPr indent="685835" defTabSz="584229">
        <a:defRPr sz="4001" b="1">
          <a:latin typeface="+mj-lt"/>
          <a:ea typeface="+mj-ea"/>
          <a:cs typeface="+mj-cs"/>
          <a:sym typeface="Helvetica Neue"/>
        </a:defRPr>
      </a:lvl4pPr>
      <a:lvl5pPr indent="914446" defTabSz="584229">
        <a:defRPr sz="4001" b="1">
          <a:latin typeface="+mj-lt"/>
          <a:ea typeface="+mj-ea"/>
          <a:cs typeface="+mj-cs"/>
          <a:sym typeface="Helvetica Neue"/>
        </a:defRPr>
      </a:lvl5pPr>
      <a:lvl6pPr indent="1143057" defTabSz="584229">
        <a:defRPr sz="4001" b="1">
          <a:latin typeface="+mj-lt"/>
          <a:ea typeface="+mj-ea"/>
          <a:cs typeface="+mj-cs"/>
          <a:sym typeface="Helvetica Neue"/>
        </a:defRPr>
      </a:lvl6pPr>
      <a:lvl7pPr indent="1371668" defTabSz="584229">
        <a:defRPr sz="4001" b="1">
          <a:latin typeface="+mj-lt"/>
          <a:ea typeface="+mj-ea"/>
          <a:cs typeface="+mj-cs"/>
          <a:sym typeface="Helvetica Neue"/>
        </a:defRPr>
      </a:lvl7pPr>
      <a:lvl8pPr indent="1600280" defTabSz="584229">
        <a:defRPr sz="4001" b="1">
          <a:latin typeface="+mj-lt"/>
          <a:ea typeface="+mj-ea"/>
          <a:cs typeface="+mj-cs"/>
          <a:sym typeface="Helvetica Neue"/>
        </a:defRPr>
      </a:lvl8pPr>
      <a:lvl9pPr indent="1828892" defTabSz="584229">
        <a:defRPr sz="4001" b="1">
          <a:latin typeface="+mj-lt"/>
          <a:ea typeface="+mj-ea"/>
          <a:cs typeface="+mj-cs"/>
          <a:sym typeface="Helvetica Neue"/>
        </a:defRPr>
      </a:lvl9pPr>
    </p:titleStyle>
    <p:bodyStyle>
      <a:lvl1pPr marL="444522" indent="-444522" defTabSz="584229">
        <a:spcBef>
          <a:spcPts val="4200"/>
        </a:spcBef>
        <a:buSzPct val="75000"/>
        <a:buChar char="•"/>
        <a:defRPr sz="3600">
          <a:latin typeface="Helvetica Light"/>
          <a:ea typeface="Arial"/>
          <a:cs typeface="Arial"/>
          <a:sym typeface="Helvetica Light"/>
        </a:defRPr>
      </a:lvl1pPr>
      <a:lvl2pPr marL="889045" indent="-444522" defTabSz="584229">
        <a:spcBef>
          <a:spcPts val="4200"/>
        </a:spcBef>
        <a:buSzPct val="75000"/>
        <a:buChar char="•"/>
        <a:defRPr sz="3600">
          <a:latin typeface="Helvetica Light"/>
          <a:ea typeface="Arial"/>
          <a:cs typeface="Arial"/>
          <a:sym typeface="Helvetica Light"/>
        </a:defRPr>
      </a:lvl2pPr>
      <a:lvl3pPr marL="1333567" indent="-444522" defTabSz="584229">
        <a:spcBef>
          <a:spcPts val="4200"/>
        </a:spcBef>
        <a:buSzPct val="75000"/>
        <a:buChar char="•"/>
        <a:defRPr sz="3600">
          <a:latin typeface="Helvetica Light"/>
          <a:ea typeface="Arial"/>
          <a:cs typeface="Arial"/>
          <a:sym typeface="Helvetica Light"/>
        </a:defRPr>
      </a:lvl3pPr>
      <a:lvl4pPr marL="1778089" indent="-444522" defTabSz="584229">
        <a:spcBef>
          <a:spcPts val="4200"/>
        </a:spcBef>
        <a:buSzPct val="75000"/>
        <a:buChar char="•"/>
        <a:defRPr sz="3600">
          <a:latin typeface="Helvetica Light"/>
          <a:ea typeface="Arial"/>
          <a:cs typeface="Arial"/>
          <a:sym typeface="Helvetica Light"/>
        </a:defRPr>
      </a:lvl4pPr>
      <a:lvl5pPr marL="2222612" indent="-444522" defTabSz="584229">
        <a:spcBef>
          <a:spcPts val="4200"/>
        </a:spcBef>
        <a:buSzPct val="75000"/>
        <a:buChar char="•"/>
        <a:defRPr sz="3600">
          <a:latin typeface="Helvetica Light"/>
          <a:ea typeface="Arial"/>
          <a:cs typeface="Arial"/>
          <a:sym typeface="Helvetica Light"/>
        </a:defRPr>
      </a:lvl5pPr>
      <a:lvl6pPr marL="2667134" indent="-444522" defTabSz="584229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6pPr>
      <a:lvl7pPr marL="3111656" indent="-444522" defTabSz="584229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7pPr>
      <a:lvl8pPr marL="3556178" indent="-444522" defTabSz="584229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8pPr>
      <a:lvl9pPr marL="4000700" indent="-444522" defTabSz="584229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9pPr>
    </p:bodyStyle>
    <p:otherStyle>
      <a:lvl1pPr algn="ctr" defTabSz="584229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11" algn="ctr" defTabSz="584229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23" algn="ctr" defTabSz="584229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35" algn="ctr" defTabSz="584229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46" algn="ctr" defTabSz="584229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57" algn="ctr" defTabSz="584229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68" algn="ctr" defTabSz="584229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80" algn="ctr" defTabSz="584229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92" algn="ctr" defTabSz="584229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4298" y="1145105"/>
            <a:ext cx="7568089" cy="2062359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6728" y="1289609"/>
            <a:ext cx="6936105" cy="2302297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9856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7" r:id="rId21"/>
    <p:sldLayoutId id="2147483688" r:id="rId22"/>
    <p:sldLayoutId id="2147483689" r:id="rId23"/>
    <p:sldLayoutId id="2147483690" r:id="rId24"/>
    <p:sldLayoutId id="2147483691" r:id="rId25"/>
    <p:sldLayoutId id="2147483701" r:id="rId26"/>
  </p:sldLayoutIdLst>
  <p:txStyles>
    <p:titleStyle>
      <a:lvl1pPr algn="l" defTabSz="1456529" rtl="0" eaLnBrk="1" latinLnBrk="0" hangingPunct="1">
        <a:spcBef>
          <a:spcPct val="0"/>
        </a:spcBef>
        <a:buNone/>
        <a:defRPr sz="6701" kern="120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455166" indent="-455166" algn="l" defTabSz="1456529" rtl="0" eaLnBrk="1" latinLnBrk="0" hangingPunct="1">
        <a:spcBef>
          <a:spcPct val="20000"/>
        </a:spcBef>
        <a:buFont typeface="Arial" panose="020B0604020202020204" pitchFamily="34" charset="0"/>
        <a:buChar char="–"/>
        <a:defRPr sz="3200" kern="1200" baseline="0">
          <a:solidFill>
            <a:srgbClr val="FFFFFF"/>
          </a:solidFill>
          <a:latin typeface="+mn-lt"/>
          <a:ea typeface="+mn-ea"/>
          <a:cs typeface="+mn-cs"/>
        </a:defRPr>
      </a:lvl1pPr>
      <a:lvl2pPr marL="993779" indent="-439993" algn="l" defTabSz="1456529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 baseline="0">
          <a:solidFill>
            <a:srgbClr val="FFFFFF"/>
          </a:solidFill>
          <a:latin typeface="+mn-lt"/>
          <a:ea typeface="+mn-ea"/>
          <a:cs typeface="+mn-cs"/>
        </a:defRPr>
      </a:lvl2pPr>
      <a:lvl3pPr marL="1456529" indent="-462752" algn="l" defTabSz="1456529" rtl="0" eaLnBrk="1" latinLnBrk="0" hangingPunct="1">
        <a:spcBef>
          <a:spcPct val="20000"/>
        </a:spcBef>
        <a:buFont typeface="Arial" panose="020B0604020202020204" pitchFamily="34" charset="0"/>
        <a:buChar char="–"/>
        <a:defRPr sz="2501" kern="1200" baseline="0">
          <a:solidFill>
            <a:srgbClr val="FFFFFF"/>
          </a:solidFill>
          <a:latin typeface="+mn-lt"/>
          <a:ea typeface="+mn-ea"/>
          <a:cs typeface="+mn-cs"/>
        </a:defRPr>
      </a:lvl3pPr>
      <a:lvl4pPr marL="1825719" indent="-369190" algn="l" defTabSz="1456529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 baseline="0">
          <a:solidFill>
            <a:srgbClr val="FFFFFF"/>
          </a:solidFill>
          <a:latin typeface="+mn-lt"/>
          <a:ea typeface="+mn-ea"/>
          <a:cs typeface="+mn-cs"/>
        </a:defRPr>
      </a:lvl4pPr>
      <a:lvl5pPr marL="2197438" indent="-371720" algn="l" defTabSz="1456529" rtl="0" eaLnBrk="1" latinLnBrk="0" hangingPunct="1">
        <a:spcBef>
          <a:spcPct val="20000"/>
        </a:spcBef>
        <a:buFont typeface="Arial" panose="020B0604020202020204" pitchFamily="34" charset="0"/>
        <a:buChar char="»"/>
        <a:defRPr sz="2200" kern="1200" baseline="0">
          <a:solidFill>
            <a:srgbClr val="FFFFFF"/>
          </a:solidFill>
          <a:latin typeface="+mn-lt"/>
          <a:ea typeface="+mn-ea"/>
          <a:cs typeface="+mn-cs"/>
        </a:defRPr>
      </a:lvl5pPr>
      <a:lvl6pPr marL="4005455" indent="-364133" algn="l" defTabSz="1456529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33720" indent="-364133" algn="l" defTabSz="1456529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61984" indent="-364133" algn="l" defTabSz="1456529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90249" indent="-364133" algn="l" defTabSz="1456529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652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8264" algn="l" defTabSz="145652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6529" algn="l" defTabSz="145652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84794" algn="l" defTabSz="145652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13059" algn="l" defTabSz="145652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41323" algn="l" defTabSz="145652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69588" algn="l" defTabSz="145652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97852" algn="l" defTabSz="145652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26116" algn="l" defTabSz="145652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tags" Target="../tags/tag24.xml"/><Relationship Id="rId7" Type="http://schemas.openxmlformats.org/officeDocument/2006/relationships/image" Target="../media/image12.png"/><Relationship Id="rId12" Type="http://schemas.openxmlformats.org/officeDocument/2006/relationships/image" Target="../media/image35.tiff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notesSlide" Target="../notesSlides/notesSlide10.xml"/><Relationship Id="rId11" Type="http://schemas.openxmlformats.org/officeDocument/2006/relationships/image" Target="../media/image34.png"/><Relationship Id="rId5" Type="http://schemas.openxmlformats.org/officeDocument/2006/relationships/slideLayout" Target="../slideLayouts/slideLayout4.xml"/><Relationship Id="rId10" Type="http://schemas.openxmlformats.org/officeDocument/2006/relationships/image" Target="../media/image33.png"/><Relationship Id="rId4" Type="http://schemas.openxmlformats.org/officeDocument/2006/relationships/tags" Target="../tags/tag25.xml"/><Relationship Id="rId9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tiff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37.png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image" Target="../media/image36.png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11.xml"/><Relationship Id="rId9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41.png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image" Target="../media/image40.png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43.png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image" Target="../media/image42.png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14.xml"/><Relationship Id="rId9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4.xml"/><Relationship Id="rId7" Type="http://schemas.openxmlformats.org/officeDocument/2006/relationships/notesSlide" Target="../notesSlides/notesSlide5.xml"/><Relationship Id="rId12" Type="http://schemas.openxmlformats.org/officeDocument/2006/relationships/image" Target="../media/image17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slideLayout" Target="../slideLayouts/slideLayout4.xml"/><Relationship Id="rId11" Type="http://schemas.openxmlformats.org/officeDocument/2006/relationships/image" Target="../media/image16.png"/><Relationship Id="rId5" Type="http://schemas.openxmlformats.org/officeDocument/2006/relationships/tags" Target="../tags/tag6.xml"/><Relationship Id="rId10" Type="http://schemas.openxmlformats.org/officeDocument/2006/relationships/image" Target="../media/image15.png"/><Relationship Id="rId4" Type="http://schemas.openxmlformats.org/officeDocument/2006/relationships/tags" Target="../tags/tag5.xml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13" Type="http://schemas.openxmlformats.org/officeDocument/2006/relationships/image" Target="../media/image21.png"/><Relationship Id="rId3" Type="http://schemas.openxmlformats.org/officeDocument/2006/relationships/tags" Target="../tags/tag9.xml"/><Relationship Id="rId7" Type="http://schemas.openxmlformats.org/officeDocument/2006/relationships/slideLayout" Target="../slideLayouts/slideLayout4.xml"/><Relationship Id="rId12" Type="http://schemas.openxmlformats.org/officeDocument/2006/relationships/image" Target="../media/image20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11" Type="http://schemas.openxmlformats.org/officeDocument/2006/relationships/image" Target="../media/image19.png"/><Relationship Id="rId5" Type="http://schemas.openxmlformats.org/officeDocument/2006/relationships/tags" Target="../tags/tag11.xml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tags" Target="../tags/tag10.xml"/><Relationship Id="rId9" Type="http://schemas.openxmlformats.org/officeDocument/2006/relationships/image" Target="../media/image12.png"/><Relationship Id="rId1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13" Type="http://schemas.openxmlformats.org/officeDocument/2006/relationships/image" Target="../media/image25.png"/><Relationship Id="rId3" Type="http://schemas.openxmlformats.org/officeDocument/2006/relationships/tags" Target="../tags/tag15.xml"/><Relationship Id="rId7" Type="http://schemas.openxmlformats.org/officeDocument/2006/relationships/tags" Target="../tags/tag19.xml"/><Relationship Id="rId12" Type="http://schemas.openxmlformats.org/officeDocument/2006/relationships/image" Target="../media/image24.png"/><Relationship Id="rId17" Type="http://schemas.openxmlformats.org/officeDocument/2006/relationships/image" Target="../media/image28.png"/><Relationship Id="rId2" Type="http://schemas.openxmlformats.org/officeDocument/2006/relationships/tags" Target="../tags/tag14.xml"/><Relationship Id="rId16" Type="http://schemas.openxmlformats.org/officeDocument/2006/relationships/image" Target="../media/image27.png"/><Relationship Id="rId1" Type="http://schemas.openxmlformats.org/officeDocument/2006/relationships/tags" Target="../tags/tag13.xml"/><Relationship Id="rId6" Type="http://schemas.openxmlformats.org/officeDocument/2006/relationships/tags" Target="../tags/tag18.xml"/><Relationship Id="rId11" Type="http://schemas.openxmlformats.org/officeDocument/2006/relationships/image" Target="../media/image18.png"/><Relationship Id="rId5" Type="http://schemas.openxmlformats.org/officeDocument/2006/relationships/tags" Target="../tags/tag17.xml"/><Relationship Id="rId15" Type="http://schemas.openxmlformats.org/officeDocument/2006/relationships/image" Target="../media/image14.png"/><Relationship Id="rId10" Type="http://schemas.openxmlformats.org/officeDocument/2006/relationships/image" Target="../media/image12.png"/><Relationship Id="rId4" Type="http://schemas.openxmlformats.org/officeDocument/2006/relationships/tags" Target="../tags/tag16.xml"/><Relationship Id="rId9" Type="http://schemas.openxmlformats.org/officeDocument/2006/relationships/notesSlide" Target="../notesSlides/notesSlide7.xml"/><Relationship Id="rId1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30.png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image" Target="../media/image29.png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34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dropped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872695" y="9096931"/>
            <a:ext cx="875705" cy="344028"/>
          </a:xfrm>
          <a:prstGeom prst="rect">
            <a:avLst/>
          </a:prstGeom>
          <a:ln w="12700">
            <a:miter lim="400000"/>
          </a:ln>
        </p:spPr>
      </p:pic>
      <p:sp>
        <p:nvSpPr>
          <p:cNvPr id="44" name="Shape 44"/>
          <p:cNvSpPr/>
          <p:nvPr/>
        </p:nvSpPr>
        <p:spPr>
          <a:xfrm>
            <a:off x="4080511" y="695745"/>
            <a:ext cx="13474022" cy="22159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spAutoFit/>
          </a:bodyPr>
          <a:lstStyle/>
          <a:p>
            <a:pPr lvl="0" algn="l">
              <a:defRPr sz="1800"/>
            </a:pPr>
            <a:r>
              <a:rPr lang="pl-PL" sz="480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 Thin"/>
              </a:rPr>
              <a:t>Unsupervised Video Semantic Partitioning Using IBM Watson and Topic Modelling</a:t>
            </a:r>
            <a:endParaRPr lang="pl-PL" sz="4800" b="1" dirty="0">
              <a:solidFill>
                <a:srgbClr val="FFFFFF"/>
              </a:solidFill>
              <a:latin typeface="Arial"/>
              <a:ea typeface="Arial"/>
              <a:cs typeface="Arial"/>
              <a:sym typeface="Helvetica Neue"/>
            </a:endParaRPr>
          </a:p>
          <a:p>
            <a:pPr lvl="0" algn="l">
              <a:defRPr sz="1800"/>
            </a:pPr>
            <a:r>
              <a:rPr lang="pl-PL" sz="48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/>
              </a:rPr>
              <a:t>DARLI-AP 2018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216075" y="6602112"/>
            <a:ext cx="6831704" cy="231858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 defTabSz="584229" rtl="0" latinLnBrk="1" hangingPunct="0"/>
            <a:r>
              <a:rPr lang="pl-PL" u="sng" dirty="0">
                <a:solidFill>
                  <a:schemeClr val="bg1"/>
                </a:solidFill>
              </a:rPr>
              <a:t>Alexandre Quemy</a:t>
            </a:r>
          </a:p>
          <a:p>
            <a:pPr algn="l" defTabSz="584229" rtl="0" latinLnBrk="1" hangingPunct="0"/>
            <a:r>
              <a:rPr lang="pl-PL" dirty="0">
                <a:solidFill>
                  <a:schemeClr val="bg1"/>
                </a:solidFill>
              </a:rPr>
              <a:t>Marcin Janiszewski</a:t>
            </a:r>
          </a:p>
          <a:p>
            <a:pPr algn="l" defTabSz="584229" rtl="0" latinLnBrk="1" hangingPunct="0"/>
            <a:r>
              <a:rPr lang="pl-PL" dirty="0">
                <a:solidFill>
                  <a:schemeClr val="bg1"/>
                </a:solidFill>
              </a:rPr>
              <a:t>Krzysztof Jamrog</a:t>
            </a:r>
            <a:endParaRPr lang="en-US" dirty="0">
              <a:solidFill>
                <a:schemeClr val="bg1"/>
              </a:solidFill>
            </a:endParaRPr>
          </a:p>
          <a:p>
            <a:pPr algn="l" defTabSz="584229" rtl="0" latinLnBrk="1" hangingPunct="0"/>
            <a:r>
              <a:rPr lang="pl-PL" b="1" dirty="0">
                <a:solidFill>
                  <a:schemeClr val="bg1"/>
                </a:solidFill>
              </a:rPr>
              <a:t>IBM Analytics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Résultat de recherche d'images pour &quot;IBM Watson&quot;">
            <a:extLst>
              <a:ext uri="{FF2B5EF4-FFF2-40B4-BE49-F238E27FC236}">
                <a16:creationId xmlns:a16="http://schemas.microsoft.com/office/drawing/2014/main" id="{AAC0D7F1-4DBC-4834-9BCA-86F651FEB1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76" y="-285012"/>
            <a:ext cx="3837869" cy="3837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F7BCAF6-A58B-458A-A11C-63225E25A8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673" y="4702065"/>
            <a:ext cx="9598064" cy="4738894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/>
          </p:cNvSpPr>
          <p:nvPr>
            <p:ph type="title"/>
          </p:nvPr>
        </p:nvSpPr>
        <p:spPr>
          <a:xfrm>
            <a:off x="2536032" y="215901"/>
            <a:ext cx="8769277" cy="3127181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lvl="0">
              <a:defRPr sz="1800" b="0"/>
            </a:pPr>
            <a:r>
              <a:rPr lang="pl-PL" sz="4400" dirty="0"/>
              <a:t>Feature Streams</a:t>
            </a:r>
            <a:endParaRPr sz="4400" dirty="0"/>
          </a:p>
        </p:txBody>
      </p:sp>
      <p:sp>
        <p:nvSpPr>
          <p:cNvPr id="3" name="AutoShape 2" descr="Znalezione obrazy dla zapytania spark apache"/>
          <p:cNvSpPr>
            <a:spLocks noChangeAspect="1" noChangeArrowheads="1"/>
          </p:cNvSpPr>
          <p:nvPr/>
        </p:nvSpPr>
        <p:spPr bwMode="auto">
          <a:xfrm>
            <a:off x="2323306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8" descr="mage result for bluemix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Shape 119"/>
          <p:cNvSpPr>
            <a:spLocks noGrp="1"/>
          </p:cNvSpPr>
          <p:nvPr>
            <p:ph type="body" idx="1"/>
          </p:nvPr>
        </p:nvSpPr>
        <p:spPr>
          <a:xfrm>
            <a:off x="2781137" y="1615910"/>
            <a:ext cx="13583934" cy="7541537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pl-PL" sz="3200" b="1" dirty="0">
                <a:solidFill>
                  <a:srgbClr val="5592DA"/>
                </a:solidFill>
                <a:ea typeface="Helvetica Neue Medium"/>
                <a:cs typeface="Helvetica Neue Medium"/>
                <a:sym typeface="Helvetica Neue Medium"/>
              </a:rPr>
              <a:t>Features from the visual part:</a:t>
            </a:r>
            <a:br>
              <a:rPr lang="pl-PL" sz="3200" b="1" dirty="0">
                <a:solidFill>
                  <a:srgbClr val="5592DA"/>
                </a:solidFill>
                <a:ea typeface="Helvetica Neue Medium"/>
                <a:cs typeface="Helvetica Neue Medium"/>
                <a:sym typeface="Helvetica Neue Medium"/>
              </a:rPr>
            </a:br>
            <a:endParaRPr lang="pl-PL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>
              <a:spcBef>
                <a:spcPts val="0"/>
              </a:spcBef>
              <a:buSzPct val="100000"/>
              <a:buFontTx/>
              <a:buChar char="→"/>
            </a:pPr>
            <a:r>
              <a:rPr lang="pl-PL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We extract frames every 3 seconds.</a:t>
            </a:r>
          </a:p>
          <a:p>
            <a:pPr lvl="1">
              <a:spcBef>
                <a:spcPts val="0"/>
              </a:spcBef>
              <a:buSzPct val="100000"/>
              <a:buFontTx/>
              <a:buChar char="→"/>
            </a:pPr>
            <a:r>
              <a:rPr lang="pl-PL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Between two frames, pixel-based Hamming distance and a perceptual hash: </a:t>
            </a:r>
          </a:p>
          <a:p>
            <a:pPr lvl="1">
              <a:spcBef>
                <a:spcPts val="0"/>
              </a:spcBef>
              <a:buSzPct val="100000"/>
              <a:buFontTx/>
              <a:buChar char="→"/>
            </a:pPr>
            <a:r>
              <a:rPr lang="pl-PL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For two blocs, we use as representant the last and first extracted frames.</a:t>
            </a:r>
          </a:p>
          <a:p>
            <a:pPr lvl="1">
              <a:spcBef>
                <a:spcPts val="0"/>
              </a:spcBef>
              <a:buSzPct val="100000"/>
              <a:buFontTx/>
              <a:buChar char="→"/>
            </a:pPr>
            <a:r>
              <a:rPr lang="pl-PL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With IBM Watson Visual Recognition we extracted from each frame a list of tags with confidence.</a:t>
            </a:r>
            <a:br>
              <a:rPr lang="pl-PL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br>
              <a:rPr lang="pl-PL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pl-PL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>
              <a:spcBef>
                <a:spcPts val="0"/>
              </a:spcBef>
              <a:buSzPct val="100000"/>
              <a:buFontTx/>
              <a:buChar char="→"/>
            </a:pPr>
            <a:endParaRPr lang="pl-PL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2">
              <a:spcBef>
                <a:spcPts val="0"/>
              </a:spcBef>
              <a:buSzPct val="100000"/>
              <a:buFontTx/>
              <a:buChar char="→"/>
            </a:pPr>
            <a:endParaRPr lang="pl-PL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>
              <a:spcBef>
                <a:spcPts val="0"/>
              </a:spcBef>
              <a:buSzPct val="100000"/>
              <a:buFontTx/>
              <a:buChar char="→"/>
            </a:pPr>
            <a:endParaRPr lang="pl-PL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spcBef>
                <a:spcPts val="0"/>
              </a:spcBef>
              <a:buSzPct val="100000"/>
              <a:buNone/>
            </a:pPr>
            <a:endParaRPr lang="pl-PL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" name="Picture 10 1" descr="https://cdn2.iconfinder.com/data/icons/knowledge/512/electronic_brain-512.png">
            <a:extLst>
              <a:ext uri="{FF2B5EF4-FFF2-40B4-BE49-F238E27FC236}">
                <a16:creationId xmlns:a16="http://schemas.microsoft.com/office/drawing/2014/main" id="{5406AC21-A2CA-4A79-B7B4-68C20E957D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5727" y="215511"/>
            <a:ext cx="1059274" cy="1059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B434A12-A01C-4CDC-81BC-D4AFC6A3195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818" y="5848791"/>
            <a:ext cx="9679584" cy="2728978"/>
          </a:xfrm>
          <a:prstGeom prst="rect">
            <a:avLst/>
          </a:prstGeom>
        </p:spPr>
      </p:pic>
      <p:pic>
        <p:nvPicPr>
          <p:cNvPr id="11" name="Picture 10 2">
            <a:extLst>
              <a:ext uri="{FF2B5EF4-FFF2-40B4-BE49-F238E27FC236}">
                <a16:creationId xmlns:a16="http://schemas.microsoft.com/office/drawing/2014/main" id="{EC8BB7D4-8653-4527-96D3-BCB917B87212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58" y="5818744"/>
            <a:ext cx="424646" cy="34569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1F2F265-F77E-44A4-8F45-064C6B046515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58" y="6410519"/>
            <a:ext cx="2069080" cy="441072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83A68FB6-C079-4E97-9CA7-A570A3BAE14C}"/>
              </a:ext>
            </a:extLst>
          </p:cNvPr>
          <p:cNvSpPr/>
          <p:nvPr/>
        </p:nvSpPr>
        <p:spPr>
          <a:xfrm>
            <a:off x="1756387" y="5727044"/>
            <a:ext cx="31486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indent="0" algn="l">
              <a:spcBef>
                <a:spcPts val="0"/>
              </a:spcBef>
              <a:buSzPct val="100000"/>
            </a:pPr>
            <a:r>
              <a:rPr lang="pl-PL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words in block j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1E5AC78-4B68-4D1F-9425-91B92D5B14A3}"/>
              </a:ext>
            </a:extLst>
          </p:cNvPr>
          <p:cNvSpPr/>
          <p:nvPr/>
        </p:nvSpPr>
        <p:spPr>
          <a:xfrm>
            <a:off x="3364853" y="6412383"/>
            <a:ext cx="477727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indent="0" algn="l">
              <a:spcBef>
                <a:spcPts val="0"/>
              </a:spcBef>
              <a:buSzPct val="100000"/>
            </a:pPr>
            <a:r>
              <a:rPr lang="pl-PL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confidence level for words</a:t>
            </a:r>
          </a:p>
          <a:p>
            <a:pPr lvl="1" indent="0" algn="l">
              <a:spcBef>
                <a:spcPts val="0"/>
              </a:spcBef>
              <a:buSzPct val="100000"/>
            </a:pPr>
            <a:r>
              <a:rPr lang="pl-PL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 common between j and j-1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BAAA73B-096A-4EF1-B7BF-B7D35EFBF18A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6913" y="2927348"/>
            <a:ext cx="1684552" cy="48873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09E77B0-205D-4388-A54D-237667C0BE8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522" y="7065818"/>
            <a:ext cx="2603607" cy="2687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459957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/>
          </p:cNvSpPr>
          <p:nvPr>
            <p:ph type="title"/>
          </p:nvPr>
        </p:nvSpPr>
        <p:spPr>
          <a:xfrm>
            <a:off x="2536032" y="215901"/>
            <a:ext cx="8769277" cy="3127181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lvl="0">
              <a:defRPr sz="1800" b="0"/>
            </a:pPr>
            <a:r>
              <a:rPr lang="pl-PL" sz="4400" dirty="0"/>
              <a:t>Feature Streams</a:t>
            </a:r>
            <a:endParaRPr sz="4400" dirty="0"/>
          </a:p>
        </p:txBody>
      </p:sp>
      <p:sp>
        <p:nvSpPr>
          <p:cNvPr id="3" name="AutoShape 2" descr="Znalezione obrazy dla zapytania spark apache"/>
          <p:cNvSpPr>
            <a:spLocks noChangeAspect="1" noChangeArrowheads="1"/>
          </p:cNvSpPr>
          <p:nvPr/>
        </p:nvSpPr>
        <p:spPr bwMode="auto">
          <a:xfrm>
            <a:off x="2323306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8" descr="mage result for bluemix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Shape 119"/>
          <p:cNvSpPr>
            <a:spLocks noGrp="1"/>
          </p:cNvSpPr>
          <p:nvPr>
            <p:ph type="body" idx="1"/>
          </p:nvPr>
        </p:nvSpPr>
        <p:spPr>
          <a:xfrm>
            <a:off x="2781137" y="1615910"/>
            <a:ext cx="13583934" cy="7541537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pl-PL" sz="3200" b="1" dirty="0">
                <a:solidFill>
                  <a:srgbClr val="5592DA"/>
                </a:solidFill>
                <a:ea typeface="Helvetica Neue Medium"/>
                <a:cs typeface="Helvetica Neue Medium"/>
                <a:sym typeface="Helvetica Neue Medium"/>
              </a:rPr>
              <a:t>Features from the audio part:</a:t>
            </a:r>
            <a:br>
              <a:rPr lang="pl-PL" sz="3200" b="1" dirty="0">
                <a:solidFill>
                  <a:srgbClr val="5592DA"/>
                </a:solidFill>
                <a:ea typeface="Helvetica Neue Medium"/>
                <a:cs typeface="Helvetica Neue Medium"/>
                <a:sym typeface="Helvetica Neue Medium"/>
              </a:rPr>
            </a:br>
            <a:endParaRPr lang="pl-PL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>
              <a:spcBef>
                <a:spcPts val="0"/>
              </a:spcBef>
              <a:buSzPct val="100000"/>
              <a:buFontTx/>
              <a:buChar char="→"/>
            </a:pPr>
            <a:r>
              <a:rPr lang="pl-PL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With IBM Watson Speech-To-Text, we extracted the transcript from the audio.</a:t>
            </a:r>
          </a:p>
          <a:p>
            <a:pPr lvl="1">
              <a:spcBef>
                <a:spcPts val="0"/>
              </a:spcBef>
              <a:buSzPct val="100000"/>
              <a:buFontTx/>
              <a:buChar char="→"/>
            </a:pPr>
            <a:r>
              <a:rPr lang="pl-PL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With IBM Watson Natural Language Understanding we extract from the transcript, the keywords and entities from each block.</a:t>
            </a:r>
          </a:p>
          <a:p>
            <a:pPr lvl="1">
              <a:spcBef>
                <a:spcPts val="0"/>
              </a:spcBef>
              <a:buSzPct val="100000"/>
              <a:buFontTx/>
              <a:buChar char="→"/>
            </a:pPr>
            <a:r>
              <a:rPr lang="pl-PL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Using the keywords and entities, we define two similar measures to           :</a:t>
            </a:r>
          </a:p>
          <a:p>
            <a:pPr marL="0" indent="0">
              <a:spcBef>
                <a:spcPts val="0"/>
              </a:spcBef>
              <a:buSzPct val="100000"/>
              <a:buNone/>
            </a:pPr>
            <a:br>
              <a:rPr lang="pl-PL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pl-PL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>
              <a:spcBef>
                <a:spcPts val="0"/>
              </a:spcBef>
              <a:buSzPct val="100000"/>
              <a:buFontTx/>
              <a:buChar char="→"/>
            </a:pPr>
            <a:endParaRPr lang="pl-PL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2">
              <a:spcBef>
                <a:spcPts val="0"/>
              </a:spcBef>
              <a:buSzPct val="100000"/>
              <a:buFontTx/>
              <a:buChar char="→"/>
            </a:pPr>
            <a:endParaRPr lang="pl-PL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>
              <a:spcBef>
                <a:spcPts val="0"/>
              </a:spcBef>
              <a:buSzPct val="100000"/>
              <a:buFontTx/>
              <a:buChar char="→"/>
            </a:pPr>
            <a:endParaRPr lang="pl-PL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spcBef>
                <a:spcPts val="0"/>
              </a:spcBef>
              <a:buSzPct val="100000"/>
              <a:buNone/>
            </a:pPr>
            <a:endParaRPr lang="pl-PL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" name="Picture 10 1" descr="https://cdn2.iconfinder.com/data/icons/knowledge/512/electronic_brain-512.png">
            <a:extLst>
              <a:ext uri="{FF2B5EF4-FFF2-40B4-BE49-F238E27FC236}">
                <a16:creationId xmlns:a16="http://schemas.microsoft.com/office/drawing/2014/main" id="{5406AC21-A2CA-4A79-B7B4-68C20E957D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5727" y="215511"/>
            <a:ext cx="1059274" cy="1059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2684023-5669-49CD-90B0-330381B5CB3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6126" y="3857105"/>
            <a:ext cx="663642" cy="47159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271688F-C680-4BDD-9C43-3A2EBE11AF17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460" y="4273635"/>
            <a:ext cx="2546162" cy="490865"/>
          </a:xfrm>
          <a:prstGeom prst="rect">
            <a:avLst/>
          </a:prstGeom>
        </p:spPr>
      </p:pic>
      <p:pic>
        <p:nvPicPr>
          <p:cNvPr id="11" name="Picture 10 2">
            <a:extLst>
              <a:ext uri="{FF2B5EF4-FFF2-40B4-BE49-F238E27FC236}">
                <a16:creationId xmlns:a16="http://schemas.microsoft.com/office/drawing/2014/main" id="{D1191421-CD2A-4166-A19D-576F3A96EE1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2400" y="7488381"/>
            <a:ext cx="2832550" cy="204931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2B0D90F-F0FA-4200-A4EB-874B8663C125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6088" y="6899337"/>
            <a:ext cx="2583051" cy="2638362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5">
            <a:extLst>
              <a:ext uri="{FF2B5EF4-FFF2-40B4-BE49-F238E27FC236}">
                <a16:creationId xmlns:a16="http://schemas.microsoft.com/office/drawing/2014/main" id="{B30D1B7B-0A61-4D22-983A-3C6276E69A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0055" y="5259248"/>
            <a:ext cx="11034373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solidFill>
                  <a:srgbClr val="CCCCCC"/>
                </a:solidFill>
                <a:latin typeface="Courier"/>
              </a:rPr>
              <a:t>{ "</a:t>
            </a:r>
            <a:r>
              <a:rPr lang="en-US" altLang="en-US" sz="2400" b="1" dirty="0">
                <a:solidFill>
                  <a:srgbClr val="99CC99"/>
                </a:solidFill>
                <a:latin typeface="Courier"/>
              </a:rPr>
              <a:t>text</a:t>
            </a:r>
            <a:r>
              <a:rPr lang="en-US" altLang="en-US" sz="2400" b="1" dirty="0">
                <a:solidFill>
                  <a:srgbClr val="CCCCCC"/>
                </a:solidFill>
                <a:latin typeface="Courier"/>
              </a:rPr>
              <a:t>": "</a:t>
            </a:r>
            <a:r>
              <a:rPr lang="en-US" altLang="en-US" sz="2400" b="1" dirty="0">
                <a:solidFill>
                  <a:srgbClr val="99CC99"/>
                </a:solidFill>
                <a:latin typeface="Courier"/>
              </a:rPr>
              <a:t>IBM is an American multinational technology company headquartered in Armonk, New York, United States, with operations in over 170 countries.</a:t>
            </a:r>
            <a:r>
              <a:rPr lang="en-US" altLang="en-US" sz="2400" b="1" dirty="0">
                <a:solidFill>
                  <a:srgbClr val="CCCCCC"/>
                </a:solidFill>
                <a:latin typeface="Courier"/>
              </a:rPr>
              <a:t>", </a:t>
            </a:r>
            <a:endParaRPr lang="pl-PL" altLang="en-US" sz="2400" b="1" dirty="0">
              <a:solidFill>
                <a:srgbClr val="CCCCCC"/>
              </a:solidFill>
              <a:latin typeface="Courier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solidFill>
                  <a:srgbClr val="CCCCCC"/>
                </a:solidFill>
                <a:latin typeface="Courier"/>
              </a:rPr>
              <a:t>"</a:t>
            </a:r>
            <a:r>
              <a:rPr lang="en-US" altLang="en-US" sz="2400" b="1" dirty="0">
                <a:solidFill>
                  <a:srgbClr val="99CC99"/>
                </a:solidFill>
                <a:latin typeface="Courier"/>
              </a:rPr>
              <a:t>features</a:t>
            </a:r>
            <a:r>
              <a:rPr lang="en-US" altLang="en-US" sz="2400" b="1" dirty="0">
                <a:solidFill>
                  <a:srgbClr val="CCCCCC"/>
                </a:solidFill>
                <a:latin typeface="Courier"/>
              </a:rPr>
              <a:t>": { </a:t>
            </a:r>
            <a:endParaRPr lang="pl-PL" altLang="en-US" sz="2400" b="1" dirty="0">
              <a:solidFill>
                <a:srgbClr val="CCCCCC"/>
              </a:solidFill>
              <a:latin typeface="Courier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altLang="en-US" sz="2400" b="1" dirty="0">
                <a:solidFill>
                  <a:srgbClr val="CCCCCC"/>
                </a:solidFill>
                <a:latin typeface="Courier"/>
              </a:rPr>
              <a:t>  </a:t>
            </a:r>
            <a:r>
              <a:rPr lang="en-US" altLang="en-US" sz="2400" b="1" dirty="0">
                <a:solidFill>
                  <a:srgbClr val="CCCCCC"/>
                </a:solidFill>
                <a:latin typeface="Courier"/>
              </a:rPr>
              <a:t>"</a:t>
            </a:r>
            <a:r>
              <a:rPr lang="pl-PL" altLang="en-US" sz="2400" b="1" dirty="0">
                <a:solidFill>
                  <a:srgbClr val="99CC99"/>
                </a:solidFill>
                <a:latin typeface="Courier"/>
              </a:rPr>
              <a:t>concepts</a:t>
            </a:r>
            <a:r>
              <a:rPr lang="en-US" altLang="en-US" sz="2400" b="1" dirty="0">
                <a:solidFill>
                  <a:srgbClr val="CCCCCC"/>
                </a:solidFill>
                <a:latin typeface="Courier"/>
              </a:rPr>
              <a:t>": { </a:t>
            </a:r>
            <a:endParaRPr lang="pl-PL" altLang="en-US" sz="2400" b="1" dirty="0">
              <a:solidFill>
                <a:srgbClr val="CCCCCC"/>
              </a:solidFill>
              <a:latin typeface="Courier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altLang="en-US" sz="2400" b="1" dirty="0">
                <a:solidFill>
                  <a:srgbClr val="CCCCCC"/>
                </a:solidFill>
                <a:latin typeface="Courier"/>
              </a:rPr>
              <a:t>    </a:t>
            </a:r>
            <a:r>
              <a:rPr lang="en-US" altLang="en-US" sz="2400" b="1" dirty="0">
                <a:solidFill>
                  <a:srgbClr val="CCCCCC"/>
                </a:solidFill>
                <a:latin typeface="Courier"/>
              </a:rPr>
              <a:t>"</a:t>
            </a:r>
            <a:r>
              <a:rPr lang="en-US" altLang="en-US" sz="2400" b="1" dirty="0">
                <a:solidFill>
                  <a:srgbClr val="99CC99"/>
                </a:solidFill>
                <a:latin typeface="Courier"/>
              </a:rPr>
              <a:t>limit</a:t>
            </a:r>
            <a:r>
              <a:rPr lang="en-US" altLang="en-US" sz="2400" b="1" dirty="0">
                <a:solidFill>
                  <a:srgbClr val="CCCCCC"/>
                </a:solidFill>
                <a:latin typeface="Courier"/>
              </a:rPr>
              <a:t>": </a:t>
            </a:r>
            <a:r>
              <a:rPr lang="en-US" altLang="en-US" sz="2400" b="1" dirty="0">
                <a:solidFill>
                  <a:srgbClr val="F99157"/>
                </a:solidFill>
                <a:latin typeface="Courier"/>
              </a:rPr>
              <a:t>2</a:t>
            </a:r>
            <a:r>
              <a:rPr lang="pl-PL" altLang="en-US" sz="2400" b="1" dirty="0">
                <a:solidFill>
                  <a:srgbClr val="F99157"/>
                </a:solidFill>
                <a:latin typeface="Courier"/>
              </a:rPr>
              <a:t>0</a:t>
            </a:r>
            <a:r>
              <a:rPr lang="en-US" altLang="en-US" sz="2400" b="1" dirty="0">
                <a:solidFill>
                  <a:srgbClr val="CCCCCC"/>
                </a:solidFill>
                <a:latin typeface="Courier"/>
              </a:rPr>
              <a:t> }, </a:t>
            </a:r>
            <a:endParaRPr lang="pl-PL" altLang="en-US" sz="2400" b="1" dirty="0">
              <a:solidFill>
                <a:srgbClr val="CCCCCC"/>
              </a:solidFill>
              <a:latin typeface="Courier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altLang="en-US" sz="2400" b="1" dirty="0">
                <a:solidFill>
                  <a:srgbClr val="CCCCCC"/>
                </a:solidFill>
                <a:latin typeface="Courier"/>
              </a:rPr>
              <a:t>  </a:t>
            </a:r>
            <a:r>
              <a:rPr lang="en-US" altLang="en-US" sz="2400" b="1" dirty="0">
                <a:solidFill>
                  <a:srgbClr val="CCCCCC"/>
                </a:solidFill>
                <a:latin typeface="Courier"/>
              </a:rPr>
              <a:t>"</a:t>
            </a:r>
            <a:r>
              <a:rPr lang="en-US" altLang="en-US" sz="2400" b="1" dirty="0">
                <a:solidFill>
                  <a:srgbClr val="99CC99"/>
                </a:solidFill>
                <a:latin typeface="Courier"/>
              </a:rPr>
              <a:t>keywords</a:t>
            </a:r>
            <a:r>
              <a:rPr lang="en-US" altLang="en-US" sz="2400" b="1" dirty="0">
                <a:solidFill>
                  <a:srgbClr val="CCCCCC"/>
                </a:solidFill>
                <a:latin typeface="Courier"/>
              </a:rPr>
              <a:t>": { </a:t>
            </a:r>
            <a:endParaRPr lang="pl-PL" altLang="en-US" sz="2400" b="1" dirty="0">
              <a:solidFill>
                <a:srgbClr val="CCCCCC"/>
              </a:solidFill>
              <a:latin typeface="Courier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altLang="en-US" sz="2400" b="1" dirty="0">
                <a:solidFill>
                  <a:srgbClr val="CCCCCC"/>
                </a:solidFill>
                <a:latin typeface="Courier"/>
              </a:rPr>
              <a:t>     </a:t>
            </a:r>
            <a:r>
              <a:rPr lang="en-US" altLang="en-US" sz="2400" b="1" dirty="0">
                <a:solidFill>
                  <a:srgbClr val="CCCCCC"/>
                </a:solidFill>
                <a:latin typeface="Courier"/>
              </a:rPr>
              <a:t>"</a:t>
            </a:r>
            <a:r>
              <a:rPr lang="en-US" altLang="en-US" sz="2400" b="1" dirty="0">
                <a:solidFill>
                  <a:srgbClr val="99CC99"/>
                </a:solidFill>
                <a:latin typeface="Courier"/>
              </a:rPr>
              <a:t>limit</a:t>
            </a:r>
            <a:r>
              <a:rPr lang="en-US" altLang="en-US" sz="2400" b="1" dirty="0">
                <a:solidFill>
                  <a:srgbClr val="CCCCCC"/>
                </a:solidFill>
                <a:latin typeface="Courier"/>
              </a:rPr>
              <a:t>": </a:t>
            </a:r>
            <a:r>
              <a:rPr lang="en-US" altLang="en-US" sz="2400" b="1" dirty="0">
                <a:solidFill>
                  <a:srgbClr val="F99157"/>
                </a:solidFill>
                <a:latin typeface="Courier"/>
              </a:rPr>
              <a:t>2</a:t>
            </a:r>
            <a:r>
              <a:rPr lang="pl-PL" altLang="en-US" sz="2400" b="1" dirty="0">
                <a:solidFill>
                  <a:srgbClr val="F99157"/>
                </a:solidFill>
                <a:latin typeface="Courier"/>
              </a:rPr>
              <a:t>0</a:t>
            </a:r>
            <a:r>
              <a:rPr lang="en-US" altLang="en-US" sz="2400" b="1" dirty="0">
                <a:solidFill>
                  <a:srgbClr val="CCCCCC"/>
                </a:solidFill>
                <a:latin typeface="Courier"/>
              </a:rPr>
              <a:t> } </a:t>
            </a:r>
            <a:endParaRPr lang="pl-PL" altLang="en-US" sz="2400" b="1" dirty="0">
              <a:solidFill>
                <a:srgbClr val="CCCCCC"/>
              </a:solidFill>
              <a:latin typeface="Courier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altLang="en-US" sz="2400" b="1" dirty="0">
                <a:solidFill>
                  <a:srgbClr val="CCCCCC"/>
                </a:solidFill>
                <a:latin typeface="Courier"/>
              </a:rPr>
              <a:t>  </a:t>
            </a:r>
            <a:r>
              <a:rPr lang="en-US" altLang="en-US" sz="2400" b="1" dirty="0">
                <a:solidFill>
                  <a:srgbClr val="CCCCCC"/>
                </a:solidFill>
                <a:latin typeface="Courier"/>
              </a:rPr>
              <a:t>} </a:t>
            </a:r>
            <a:endParaRPr lang="pl-PL" altLang="en-US" sz="2400" b="1" dirty="0">
              <a:solidFill>
                <a:srgbClr val="CCCCCC"/>
              </a:solidFill>
              <a:latin typeface="Courier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solidFill>
                  <a:srgbClr val="CCCCCC"/>
                </a:solidFill>
                <a:latin typeface="Courier"/>
              </a:rPr>
              <a:t>} </a:t>
            </a:r>
          </a:p>
        </p:txBody>
      </p:sp>
    </p:spTree>
    <p:extLst>
      <p:ext uri="{BB962C8B-B14F-4D97-AF65-F5344CB8AC3E}">
        <p14:creationId xmlns:p14="http://schemas.microsoft.com/office/powerpoint/2010/main" val="1146266306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/>
          </p:cNvSpPr>
          <p:nvPr>
            <p:ph type="title"/>
          </p:nvPr>
        </p:nvSpPr>
        <p:spPr>
          <a:xfrm>
            <a:off x="2536032" y="215901"/>
            <a:ext cx="8769277" cy="3127181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lvl="0">
              <a:defRPr sz="1800" b="0"/>
            </a:pPr>
            <a:r>
              <a:rPr lang="pl-PL" sz="4400" dirty="0"/>
              <a:t>Feature Streams</a:t>
            </a:r>
            <a:endParaRPr sz="4400" dirty="0"/>
          </a:p>
        </p:txBody>
      </p:sp>
      <p:sp>
        <p:nvSpPr>
          <p:cNvPr id="3" name="AutoShape 2" descr="Znalezione obrazy dla zapytania spark apache"/>
          <p:cNvSpPr>
            <a:spLocks noChangeAspect="1" noChangeArrowheads="1"/>
          </p:cNvSpPr>
          <p:nvPr/>
        </p:nvSpPr>
        <p:spPr bwMode="auto">
          <a:xfrm>
            <a:off x="2323306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8" descr="mage result for bluemix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Shape 119"/>
          <p:cNvSpPr>
            <a:spLocks noGrp="1"/>
          </p:cNvSpPr>
          <p:nvPr>
            <p:ph type="body" idx="1"/>
          </p:nvPr>
        </p:nvSpPr>
        <p:spPr>
          <a:xfrm>
            <a:off x="2781137" y="1615910"/>
            <a:ext cx="13583934" cy="7541537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 marL="0" indent="0">
              <a:spcBef>
                <a:spcPts val="0"/>
              </a:spcBef>
              <a:buSzPct val="100000"/>
              <a:buNone/>
            </a:pPr>
            <a:r>
              <a:rPr lang="pl-PL" sz="3200" b="1" dirty="0">
                <a:solidFill>
                  <a:srgbClr val="5592DA"/>
                </a:solidFill>
                <a:ea typeface="Helvetica Neue Medium"/>
                <a:cs typeface="Helvetica Neue Medium"/>
                <a:sym typeface="Helvetica Neue Medium"/>
              </a:rPr>
              <a:t>Features using topic model:</a:t>
            </a:r>
          </a:p>
          <a:p>
            <a:pPr marL="0" indent="0">
              <a:spcBef>
                <a:spcPts val="0"/>
              </a:spcBef>
              <a:buSzPct val="100000"/>
              <a:buNone/>
            </a:pPr>
            <a:endParaRPr lang="pl-PL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>
              <a:spcBef>
                <a:spcPts val="0"/>
              </a:spcBef>
              <a:buSzPct val="100000"/>
              <a:buFontTx/>
              <a:buChar char="→"/>
            </a:pPr>
            <a:r>
              <a:rPr lang="pl-PL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We normalized the transcript of each bloc (seen as „document”):</a:t>
            </a:r>
            <a:br>
              <a:rPr lang="pl-PL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pl-PL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  <a:r>
              <a:rPr lang="pl-PL" sz="2800" dirty="0">
                <a:solidFill>
                  <a:schemeClr val="tx1">
                    <a:lumMod val="65000"/>
                    <a:lumOff val="35000"/>
                  </a:schemeClr>
                </a:solidFill>
                <a:ea typeface="Helvetica Neue Medium"/>
                <a:cs typeface="Helvetica Neue Medium"/>
                <a:sym typeface="Helvetica Neue Medium"/>
              </a:rPr>
              <a:t>Tokenization and token cleaning</a:t>
            </a:r>
          </a:p>
          <a:p>
            <a:pPr marL="889045" lvl="2" indent="0">
              <a:spcBef>
                <a:spcPts val="0"/>
              </a:spcBef>
              <a:buSzPct val="100000"/>
              <a:buNone/>
            </a:pPr>
            <a:r>
              <a:rPr lang="pl-PL" sz="2800" dirty="0">
                <a:solidFill>
                  <a:schemeClr val="tx1">
                    <a:lumMod val="65000"/>
                    <a:lumOff val="35000"/>
                  </a:schemeClr>
                </a:solidFill>
                <a:ea typeface="Helvetica Neue Medium"/>
                <a:cs typeface="Helvetica Neue Medium"/>
                <a:sym typeface="Helvetica Neue Medium"/>
              </a:rPr>
              <a:t>   Part of Speech (PoS) Tagging</a:t>
            </a:r>
          </a:p>
          <a:p>
            <a:pPr marL="889045" lvl="2" indent="0">
              <a:spcBef>
                <a:spcPts val="0"/>
              </a:spcBef>
              <a:buSzPct val="100000"/>
              <a:buNone/>
            </a:pPr>
            <a:r>
              <a:rPr lang="pl-PL" sz="2800" dirty="0">
                <a:solidFill>
                  <a:schemeClr val="tx1">
                    <a:lumMod val="65000"/>
                    <a:lumOff val="35000"/>
                  </a:schemeClr>
                </a:solidFill>
                <a:ea typeface="Helvetica Neue Medium"/>
                <a:cs typeface="Helvetica Neue Medium"/>
                <a:sym typeface="Helvetica Neue Medium"/>
              </a:rPr>
              <a:t>   Lemmatization</a:t>
            </a:r>
            <a:br>
              <a:rPr lang="pl-PL" sz="2800" dirty="0">
                <a:solidFill>
                  <a:schemeClr val="tx1">
                    <a:lumMod val="65000"/>
                    <a:lumOff val="35000"/>
                  </a:schemeClr>
                </a:solidFill>
                <a:ea typeface="Helvetica Neue Medium"/>
                <a:cs typeface="Helvetica Neue Medium"/>
                <a:sym typeface="Helvetica Neue Medium"/>
              </a:rPr>
            </a:br>
            <a:r>
              <a:rPr lang="pl-PL" sz="2800" dirty="0">
                <a:solidFill>
                  <a:schemeClr val="tx1">
                    <a:lumMod val="65000"/>
                    <a:lumOff val="35000"/>
                  </a:schemeClr>
                </a:solidFill>
                <a:ea typeface="Helvetica Neue Medium"/>
                <a:cs typeface="Helvetica Neue Medium"/>
                <a:sym typeface="Helvetica Neue Medium"/>
              </a:rPr>
              <a:t>   N-Gram calculation and frequencies filtering</a:t>
            </a:r>
          </a:p>
          <a:p>
            <a:pPr lvl="1">
              <a:spcBef>
                <a:spcPts val="0"/>
              </a:spcBef>
              <a:buSzPct val="100000"/>
              <a:buFontTx/>
              <a:buChar char="→"/>
            </a:pPr>
            <a:r>
              <a:rPr lang="pl-PL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We used a Latent Dirichlet Allocation to obtain a distance between blocks</a:t>
            </a:r>
            <a:br>
              <a:rPr lang="pl-PL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pl-PL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Three hyperparameters:</a:t>
            </a:r>
            <a:br>
              <a:rPr lang="pl-PL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pl-PL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         number of topics</a:t>
            </a:r>
            <a:br>
              <a:rPr lang="pl-PL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pl-PL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         priors distribution (doc-topic and topic-word)   </a:t>
            </a:r>
            <a:br>
              <a:rPr lang="pl-PL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br>
              <a:rPr lang="pl-PL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pl-PL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>
              <a:spcBef>
                <a:spcPts val="0"/>
              </a:spcBef>
              <a:buSzPct val="100000"/>
              <a:buFontTx/>
              <a:buChar char="→"/>
            </a:pPr>
            <a:endParaRPr lang="pl-PL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2">
              <a:spcBef>
                <a:spcPts val="0"/>
              </a:spcBef>
              <a:buSzPct val="100000"/>
              <a:buFontTx/>
              <a:buChar char="→"/>
            </a:pPr>
            <a:endParaRPr lang="pl-PL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>
              <a:spcBef>
                <a:spcPts val="0"/>
              </a:spcBef>
              <a:buSzPct val="100000"/>
              <a:buFontTx/>
              <a:buChar char="→"/>
            </a:pPr>
            <a:endParaRPr lang="pl-PL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spcBef>
                <a:spcPts val="0"/>
              </a:spcBef>
              <a:buSzPct val="100000"/>
              <a:buNone/>
            </a:pPr>
            <a:endParaRPr lang="pl-PL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" name="Picture 10" descr="https://cdn2.iconfinder.com/data/icons/knowledge/512/electronic_brain-512.png">
            <a:extLst>
              <a:ext uri="{FF2B5EF4-FFF2-40B4-BE49-F238E27FC236}">
                <a16:creationId xmlns:a16="http://schemas.microsoft.com/office/drawing/2014/main" id="{5406AC21-A2CA-4A79-B7B4-68C20E957D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5727" y="215511"/>
            <a:ext cx="1059274" cy="1059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FF2C014-5387-4CD5-9D2E-BB2CEE96DF3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836" y="5667513"/>
            <a:ext cx="300879" cy="24113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7B7B34B-8EFE-4603-AD04-C095EC4DFF5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836" y="6133432"/>
            <a:ext cx="552294" cy="233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356625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Shape 440"/>
          <p:cNvSpPr/>
          <p:nvPr/>
        </p:nvSpPr>
        <p:spPr>
          <a:xfrm>
            <a:off x="1223322" y="4338897"/>
            <a:ext cx="14784135" cy="10758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l">
              <a:lnSpc>
                <a:spcPts val="9001"/>
              </a:lnSpc>
              <a:defRPr sz="1800"/>
            </a:pPr>
            <a:r>
              <a:rPr lang="pl-PL" sz="7200" b="1" dirty="0">
                <a:solidFill>
                  <a:srgbClr val="1CAED1"/>
                </a:solidFill>
                <a:latin typeface="Arial"/>
                <a:ea typeface="Arial"/>
                <a:cs typeface="Arial"/>
                <a:sym typeface="Helvetica Neue Bold for IBM"/>
              </a:rPr>
              <a:t>Split-and-Merge </a:t>
            </a:r>
            <a:r>
              <a:rPr lang="pl-PL" sz="72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 Bold for IBM"/>
              </a:rPr>
              <a:t>Algorithm</a:t>
            </a:r>
            <a:endParaRPr sz="7200" dirty="0">
              <a:solidFill>
                <a:srgbClr val="FFFFFF"/>
              </a:solidFill>
              <a:latin typeface="Arial"/>
              <a:ea typeface="Arial"/>
              <a:cs typeface="Arial"/>
              <a:sym typeface="Helvetica Neue Thin"/>
            </a:endParaRPr>
          </a:p>
        </p:txBody>
      </p:sp>
      <p:pic>
        <p:nvPicPr>
          <p:cNvPr id="441" name="dropped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872695" y="9096931"/>
            <a:ext cx="875705" cy="344028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Picture 10" descr="https://cdn2.iconfinder.com/data/icons/knowledge/512/electronic_brain-512.png">
            <a:extLst>
              <a:ext uri="{FF2B5EF4-FFF2-40B4-BE49-F238E27FC236}">
                <a16:creationId xmlns:a16="http://schemas.microsoft.com/office/drawing/2014/main" id="{58F3CC98-96A6-44B0-A0CB-9B5AE45B3D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5727" y="215511"/>
            <a:ext cx="1059274" cy="1059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4600136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/>
          </p:cNvSpPr>
          <p:nvPr>
            <p:ph type="title"/>
          </p:nvPr>
        </p:nvSpPr>
        <p:spPr>
          <a:xfrm>
            <a:off x="2536032" y="215901"/>
            <a:ext cx="8769277" cy="3127181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lvl="0">
              <a:defRPr sz="1800" b="0"/>
            </a:pPr>
            <a:r>
              <a:rPr lang="pl-PL" sz="4400" dirty="0"/>
              <a:t>Split-and-Merge</a:t>
            </a:r>
            <a:endParaRPr sz="4400" dirty="0"/>
          </a:p>
        </p:txBody>
      </p:sp>
      <p:sp>
        <p:nvSpPr>
          <p:cNvPr id="3" name="AutoShape 2" descr="Znalezione obrazy dla zapytania spark apache"/>
          <p:cNvSpPr>
            <a:spLocks noChangeAspect="1" noChangeArrowheads="1"/>
          </p:cNvSpPr>
          <p:nvPr/>
        </p:nvSpPr>
        <p:spPr bwMode="auto">
          <a:xfrm>
            <a:off x="2323306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8" descr="mage result for bluemix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Shape 119"/>
          <p:cNvSpPr>
            <a:spLocks noGrp="1"/>
          </p:cNvSpPr>
          <p:nvPr>
            <p:ph type="body" idx="1"/>
          </p:nvPr>
        </p:nvSpPr>
        <p:spPr>
          <a:xfrm>
            <a:off x="3141884" y="390709"/>
            <a:ext cx="12782135" cy="7541537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 marL="0" indent="0">
              <a:buNone/>
            </a:pPr>
            <a:endParaRPr lang="pl-PL" sz="3200" b="1" dirty="0">
              <a:solidFill>
                <a:srgbClr val="5592DA"/>
              </a:solidFill>
              <a:sym typeface="Helvetica Neue Medium"/>
            </a:endParaRPr>
          </a:p>
          <a:p>
            <a:pPr marL="0" indent="0">
              <a:buNone/>
            </a:pPr>
            <a:endParaRPr lang="pl-PL" sz="3200" b="1" dirty="0">
              <a:solidFill>
                <a:srgbClr val="5592DA"/>
              </a:solidFill>
              <a:sym typeface="Helvetica Neue Medium"/>
            </a:endParaRPr>
          </a:p>
          <a:p>
            <a:pPr marL="0" indent="0">
              <a:buNone/>
            </a:pPr>
            <a:r>
              <a:rPr lang="pl-PL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                                                        </a:t>
            </a:r>
            <a:br>
              <a:rPr lang="pl-PL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pl-PL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                                                          Hyperparameters:</a:t>
            </a:r>
            <a:endParaRPr lang="pl-PL" sz="3200" dirty="0"/>
          </a:p>
          <a:p>
            <a:pPr marL="0" indent="0" defTabSz="795567">
              <a:spcBef>
                <a:spcPts val="1600"/>
              </a:spcBef>
              <a:buClr>
                <a:srgbClr val="000000"/>
              </a:buClr>
              <a:buSzTx/>
              <a:buNone/>
              <a:defRPr sz="1800"/>
            </a:pPr>
            <a:endParaRPr sz="3200" b="1" dirty="0">
              <a:latin typeface="+mn-l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22" name="Picture 10 1" descr="https://cdn2.iconfinder.com/data/icons/knowledge/512/electronic_brain-512.png">
            <a:extLst>
              <a:ext uri="{FF2B5EF4-FFF2-40B4-BE49-F238E27FC236}">
                <a16:creationId xmlns:a16="http://schemas.microsoft.com/office/drawing/2014/main" id="{B5B35CE5-6AC2-4FC2-872C-F73ABF128B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5727" y="215511"/>
            <a:ext cx="1059274" cy="1059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218FFBF-BB2D-4DEF-9B8E-37BE7135D7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400" y="3343082"/>
            <a:ext cx="9006767" cy="623914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95A59EA-4F16-4B84-8FC6-B349382A5FB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1216" y="3723331"/>
            <a:ext cx="3662438" cy="182621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3C50A8D-0E00-4686-B4A2-2C61F9CCB8D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36" y="1910972"/>
            <a:ext cx="6774406" cy="58254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197E360-1818-4A05-ADC4-8D6112E20BC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70934" y="5870675"/>
            <a:ext cx="8869329" cy="3411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163225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Shape 440"/>
          <p:cNvSpPr/>
          <p:nvPr/>
        </p:nvSpPr>
        <p:spPr>
          <a:xfrm>
            <a:off x="1223322" y="4338897"/>
            <a:ext cx="14784135" cy="10758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l">
              <a:lnSpc>
                <a:spcPts val="9001"/>
              </a:lnSpc>
              <a:defRPr sz="1800"/>
            </a:pPr>
            <a:r>
              <a:rPr lang="pl-PL" sz="7200" b="1" dirty="0">
                <a:solidFill>
                  <a:srgbClr val="1CAED1"/>
                </a:solidFill>
                <a:latin typeface="Arial"/>
                <a:ea typeface="Arial"/>
                <a:cs typeface="Arial"/>
                <a:sym typeface="Helvetica Neue Bold for IBM"/>
              </a:rPr>
              <a:t>Experiments &amp; </a:t>
            </a:r>
            <a:r>
              <a:rPr lang="pl-PL" sz="72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 Bold for IBM"/>
              </a:rPr>
              <a:t>results</a:t>
            </a:r>
            <a:endParaRPr sz="7200" dirty="0">
              <a:solidFill>
                <a:srgbClr val="FFFFFF"/>
              </a:solidFill>
              <a:latin typeface="Arial"/>
              <a:ea typeface="Arial"/>
              <a:cs typeface="Arial"/>
              <a:sym typeface="Helvetica Neue Thin"/>
            </a:endParaRPr>
          </a:p>
        </p:txBody>
      </p:sp>
      <p:pic>
        <p:nvPicPr>
          <p:cNvPr id="441" name="dropped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872695" y="9096931"/>
            <a:ext cx="875705" cy="344028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Picture 10" descr="https://cdn2.iconfinder.com/data/icons/knowledge/512/electronic_brain-512.png">
            <a:extLst>
              <a:ext uri="{FF2B5EF4-FFF2-40B4-BE49-F238E27FC236}">
                <a16:creationId xmlns:a16="http://schemas.microsoft.com/office/drawing/2014/main" id="{58F3CC98-96A6-44B0-A0CB-9B5AE45B3D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5727" y="215511"/>
            <a:ext cx="1059274" cy="1059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5449253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/>
          </p:cNvSpPr>
          <p:nvPr>
            <p:ph type="title"/>
          </p:nvPr>
        </p:nvSpPr>
        <p:spPr>
          <a:xfrm>
            <a:off x="2536032" y="215901"/>
            <a:ext cx="8769277" cy="3127181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lvl="0">
              <a:defRPr sz="1800" b="0"/>
            </a:pPr>
            <a:r>
              <a:rPr lang="pl-PL" sz="4400" dirty="0"/>
              <a:t>Experiments &amp; Results</a:t>
            </a:r>
            <a:endParaRPr sz="4400" dirty="0"/>
          </a:p>
        </p:txBody>
      </p:sp>
      <p:sp>
        <p:nvSpPr>
          <p:cNvPr id="3" name="AutoShape 2" descr="Znalezione obrazy dla zapytania spark apache"/>
          <p:cNvSpPr>
            <a:spLocks noChangeAspect="1" noChangeArrowheads="1"/>
          </p:cNvSpPr>
          <p:nvPr/>
        </p:nvSpPr>
        <p:spPr bwMode="auto">
          <a:xfrm>
            <a:off x="2323306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8" descr="mage result for bluemix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Shape 119"/>
          <p:cNvSpPr>
            <a:spLocks noGrp="1"/>
          </p:cNvSpPr>
          <p:nvPr>
            <p:ph type="body" idx="1"/>
          </p:nvPr>
        </p:nvSpPr>
        <p:spPr>
          <a:xfrm>
            <a:off x="2781137" y="1615910"/>
            <a:ext cx="12782135" cy="7541537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pl-PL" sz="3200" b="1" dirty="0">
                <a:solidFill>
                  <a:srgbClr val="5592DA"/>
                </a:solidFill>
                <a:ea typeface="Helvetica Neue Medium"/>
                <a:cs typeface="Helvetica Neue Medium"/>
                <a:sym typeface="Helvetica Neue Medium"/>
              </a:rPr>
              <a:t>The protocol</a:t>
            </a:r>
            <a:endParaRPr lang="pl-PL" sz="3200" dirty="0"/>
          </a:p>
          <a:p>
            <a:pPr marL="0" indent="0" defTabSz="795567">
              <a:spcBef>
                <a:spcPts val="1600"/>
              </a:spcBef>
              <a:buClr>
                <a:srgbClr val="000000"/>
              </a:buClr>
              <a:buSzTx/>
              <a:buNone/>
              <a:defRPr sz="1800"/>
            </a:pPr>
            <a:endParaRPr lang="pl-PL" sz="3200" b="1" dirty="0">
              <a:latin typeface="+mn-lt"/>
              <a:ea typeface="Helvetica Neue Light"/>
              <a:cs typeface="Helvetica Neue Light"/>
              <a:sym typeface="Helvetica Neue Light"/>
            </a:endParaRPr>
          </a:p>
          <a:p>
            <a:pPr marL="0" indent="0" defTabSz="795567">
              <a:spcBef>
                <a:spcPts val="1600"/>
              </a:spcBef>
              <a:buClr>
                <a:srgbClr val="000000"/>
              </a:buClr>
              <a:buSzTx/>
              <a:buNone/>
              <a:defRPr sz="1800"/>
            </a:pPr>
            <a:endParaRPr lang="pl-PL" sz="3200" b="1" dirty="0">
              <a:latin typeface="+mn-lt"/>
              <a:ea typeface="Helvetica Neue Light"/>
              <a:cs typeface="Helvetica Neue Light"/>
              <a:sym typeface="Helvetica Neue Light"/>
            </a:endParaRPr>
          </a:p>
          <a:p>
            <a:pPr marL="0" indent="0" defTabSz="795567">
              <a:spcBef>
                <a:spcPts val="1600"/>
              </a:spcBef>
              <a:buClr>
                <a:srgbClr val="000000"/>
              </a:buClr>
              <a:buSzTx/>
              <a:buNone/>
              <a:defRPr sz="1800"/>
            </a:pPr>
            <a:endParaRPr lang="pl-PL" sz="3200" b="1" dirty="0">
              <a:latin typeface="+mn-lt"/>
              <a:ea typeface="Helvetica Neue Light"/>
              <a:cs typeface="Helvetica Neue Light"/>
              <a:sym typeface="Helvetica Neue Light"/>
            </a:endParaRPr>
          </a:p>
          <a:p>
            <a:pPr marL="0" indent="0">
              <a:buNone/>
            </a:pPr>
            <a:r>
              <a:rPr lang="pl-PL" sz="3200" b="1" dirty="0">
                <a:latin typeface="+mn-lt"/>
                <a:ea typeface="Helvetica Neue Light"/>
                <a:cs typeface="Helvetica Neue Light"/>
                <a:sym typeface="Helvetica Neue Light"/>
              </a:rPr>
              <a:t>Public survey: </a:t>
            </a:r>
            <a:r>
              <a:rPr lang="en-US" dirty="0"/>
              <a:t>For each video, describe</a:t>
            </a:r>
            <a:r>
              <a:rPr lang="pl-PL" dirty="0"/>
              <a:t> </a:t>
            </a:r>
            <a:r>
              <a:rPr lang="en-US" dirty="0"/>
              <a:t>how you would break it into "steps" (a bit like a chapter in a book).</a:t>
            </a:r>
            <a:endParaRPr lang="pl-PL" dirty="0"/>
          </a:p>
          <a:p>
            <a:pPr marL="0" indent="0">
              <a:buNone/>
            </a:pPr>
            <a:r>
              <a:rPr lang="pl-PL" sz="3200" b="1" dirty="0">
                <a:latin typeface="+mn-lt"/>
                <a:ea typeface="Helvetica Neue Light"/>
                <a:cs typeface="Helvetica Neue Light"/>
                <a:sym typeface="Helvetica Neue Light"/>
              </a:rPr>
              <a:t>Additional indication: Weak transition</a:t>
            </a:r>
          </a:p>
        </p:txBody>
      </p:sp>
      <p:pic>
        <p:nvPicPr>
          <p:cNvPr id="22" name="Picture 10" descr="https://cdn2.iconfinder.com/data/icons/knowledge/512/electronic_brain-512.png">
            <a:extLst>
              <a:ext uri="{FF2B5EF4-FFF2-40B4-BE49-F238E27FC236}">
                <a16:creationId xmlns:a16="http://schemas.microsoft.com/office/drawing/2014/main" id="{B5B35CE5-6AC2-4FC2-872C-F73ABF128B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5727" y="215511"/>
            <a:ext cx="1059274" cy="1059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BBAE7DB-344A-4568-BC87-746FC41E486E}"/>
              </a:ext>
            </a:extLst>
          </p:cNvPr>
          <p:cNvSpPr/>
          <p:nvPr/>
        </p:nvSpPr>
        <p:spPr>
          <a:xfrm>
            <a:off x="1069749" y="2348359"/>
            <a:ext cx="122282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dirty="0">
                <a:latin typeface="LinLibertineT"/>
              </a:rPr>
              <a:t>(1) Running an experiment in the IBM Quantum Experience</a:t>
            </a:r>
            <a:r>
              <a:rPr lang="en-US" sz="800" dirty="0">
                <a:latin typeface="LinLibertineT"/>
              </a:rPr>
              <a:t>3</a:t>
            </a:r>
          </a:p>
          <a:p>
            <a:pPr algn="l"/>
            <a:r>
              <a:rPr lang="en-US" dirty="0">
                <a:latin typeface="LinLibertineT"/>
              </a:rPr>
              <a:t>(2) IBM Bluemix - 3 minutes demo (NodeJS, SSO)</a:t>
            </a:r>
            <a:r>
              <a:rPr lang="en-US" sz="800" dirty="0">
                <a:latin typeface="LinLibertineT"/>
              </a:rPr>
              <a:t>4</a:t>
            </a:r>
          </a:p>
          <a:p>
            <a:pPr algn="l"/>
            <a:r>
              <a:rPr lang="en-US" dirty="0">
                <a:latin typeface="LinLibertineT"/>
              </a:rPr>
              <a:t>(3) IBM Watson for Oncology Demo</a:t>
            </a:r>
            <a:r>
              <a:rPr lang="en-US" sz="800" dirty="0">
                <a:latin typeface="LinLibertineT"/>
              </a:rPr>
              <a:t>5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2EF78FB-F1A1-4412-8D20-A076905E918E}"/>
              </a:ext>
            </a:extLst>
          </p:cNvPr>
          <p:cNvSpPr/>
          <p:nvPr/>
        </p:nvSpPr>
        <p:spPr>
          <a:xfrm>
            <a:off x="1230131" y="7413649"/>
            <a:ext cx="148799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dirty="0">
                <a:latin typeface="LinLibertineT"/>
              </a:rPr>
              <a:t>We collected respectively 7, 5 and 5 answers for each</a:t>
            </a:r>
            <a:r>
              <a:rPr lang="pl-PL" dirty="0">
                <a:latin typeface="LinLibertineT"/>
              </a:rPr>
              <a:t> </a:t>
            </a:r>
            <a:r>
              <a:rPr lang="en-US" dirty="0">
                <a:latin typeface="LinLibertineT"/>
              </a:rPr>
              <a:t>video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334886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/>
          </p:cNvSpPr>
          <p:nvPr>
            <p:ph type="title"/>
          </p:nvPr>
        </p:nvSpPr>
        <p:spPr>
          <a:xfrm>
            <a:off x="2536032" y="215901"/>
            <a:ext cx="8769277" cy="3127181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lvl="0">
              <a:defRPr sz="1800" b="0"/>
            </a:pPr>
            <a:r>
              <a:rPr lang="pl-PL" sz="4400" dirty="0"/>
              <a:t>Experiments &amp; Results</a:t>
            </a:r>
            <a:endParaRPr sz="4400" dirty="0"/>
          </a:p>
        </p:txBody>
      </p:sp>
      <p:sp>
        <p:nvSpPr>
          <p:cNvPr id="3" name="AutoShape 2" descr="Znalezione obrazy dla zapytania spark apache"/>
          <p:cNvSpPr>
            <a:spLocks noChangeAspect="1" noChangeArrowheads="1"/>
          </p:cNvSpPr>
          <p:nvPr/>
        </p:nvSpPr>
        <p:spPr bwMode="auto">
          <a:xfrm>
            <a:off x="2323306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8" descr="mage result for bluemix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Shape 119 1"/>
          <p:cNvSpPr>
            <a:spLocks noGrp="1"/>
          </p:cNvSpPr>
          <p:nvPr>
            <p:ph type="body" idx="1"/>
          </p:nvPr>
        </p:nvSpPr>
        <p:spPr>
          <a:xfrm>
            <a:off x="2781137" y="1615910"/>
            <a:ext cx="12782135" cy="7541537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pl-PL" sz="3200" b="1" dirty="0">
                <a:solidFill>
                  <a:srgbClr val="5592DA"/>
                </a:solidFill>
                <a:ea typeface="Helvetica Neue Medium"/>
                <a:cs typeface="Helvetica Neue Medium"/>
                <a:sym typeface="Helvetica Neue Medium"/>
              </a:rPr>
              <a:t>The results</a:t>
            </a:r>
            <a:endParaRPr lang="pl-PL" sz="3200" dirty="0"/>
          </a:p>
          <a:p>
            <a:pPr marL="0" indent="0" defTabSz="795567">
              <a:spcBef>
                <a:spcPts val="1600"/>
              </a:spcBef>
              <a:buClr>
                <a:srgbClr val="000000"/>
              </a:buClr>
              <a:buSzTx/>
              <a:buNone/>
              <a:defRPr sz="1800"/>
            </a:pPr>
            <a:endParaRPr sz="3200" b="1" dirty="0">
              <a:latin typeface="+mn-l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22" name="Picture 10" descr="https://cdn2.iconfinder.com/data/icons/knowledge/512/electronic_brain-512.png">
            <a:extLst>
              <a:ext uri="{FF2B5EF4-FFF2-40B4-BE49-F238E27FC236}">
                <a16:creationId xmlns:a16="http://schemas.microsoft.com/office/drawing/2014/main" id="{B5B35CE5-6AC2-4FC2-872C-F73ABF128B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5727" y="215511"/>
            <a:ext cx="1059274" cy="1059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948DED8-765C-4773-971B-D2BCF96203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2917" y="3793263"/>
            <a:ext cx="1563591" cy="31271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54814F5-5685-4831-9DD8-68549A4185B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7400" y="3972874"/>
            <a:ext cx="1623927" cy="1517483"/>
          </a:xfrm>
          <a:prstGeom prst="rect">
            <a:avLst/>
          </a:prstGeom>
        </p:spPr>
      </p:pic>
      <p:sp>
        <p:nvSpPr>
          <p:cNvPr id="17" name="Shape 119 2">
            <a:extLst>
              <a:ext uri="{FF2B5EF4-FFF2-40B4-BE49-F238E27FC236}">
                <a16:creationId xmlns:a16="http://schemas.microsoft.com/office/drawing/2014/main" id="{43DB1D94-201A-42C4-B255-1987EBFFEAE2}"/>
              </a:ext>
            </a:extLst>
          </p:cNvPr>
          <p:cNvSpPr txBox="1">
            <a:spLocks/>
          </p:cNvSpPr>
          <p:nvPr/>
        </p:nvSpPr>
        <p:spPr>
          <a:xfrm>
            <a:off x="10054889" y="2462063"/>
            <a:ext cx="3947948" cy="12431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 marL="444522" indent="-444522" defTabSz="584229">
              <a:spcBef>
                <a:spcPts val="4200"/>
              </a:spcBef>
              <a:buSzPct val="75000"/>
              <a:buChar char="•"/>
              <a:defRPr sz="3600">
                <a:latin typeface="Helvetica Light"/>
                <a:ea typeface="Arial"/>
                <a:cs typeface="Arial"/>
                <a:sym typeface="Helvetica Light"/>
              </a:defRPr>
            </a:lvl1pPr>
            <a:lvl2pPr marL="889045" indent="-444522" defTabSz="584229">
              <a:spcBef>
                <a:spcPts val="4200"/>
              </a:spcBef>
              <a:buSzPct val="75000"/>
              <a:buChar char="•"/>
              <a:defRPr sz="3600">
                <a:latin typeface="Helvetica Light"/>
                <a:ea typeface="Arial"/>
                <a:cs typeface="Arial"/>
                <a:sym typeface="Helvetica Light"/>
              </a:defRPr>
            </a:lvl2pPr>
            <a:lvl3pPr marL="1333567" indent="-444522" defTabSz="584229">
              <a:spcBef>
                <a:spcPts val="4200"/>
              </a:spcBef>
              <a:buSzPct val="75000"/>
              <a:buChar char="•"/>
              <a:defRPr sz="3600">
                <a:latin typeface="Helvetica Light"/>
                <a:ea typeface="Arial"/>
                <a:cs typeface="Arial"/>
                <a:sym typeface="Helvetica Light"/>
              </a:defRPr>
            </a:lvl3pPr>
            <a:lvl4pPr marL="1778089" indent="-444522" defTabSz="584229">
              <a:spcBef>
                <a:spcPts val="4200"/>
              </a:spcBef>
              <a:buSzPct val="75000"/>
              <a:buChar char="•"/>
              <a:defRPr sz="3600">
                <a:latin typeface="Helvetica Light"/>
                <a:ea typeface="Arial"/>
                <a:cs typeface="Arial"/>
                <a:sym typeface="Helvetica Light"/>
              </a:defRPr>
            </a:lvl4pPr>
            <a:lvl5pPr marL="2222612" indent="-444522" defTabSz="584229">
              <a:spcBef>
                <a:spcPts val="4200"/>
              </a:spcBef>
              <a:buSzPct val="75000"/>
              <a:buChar char="•"/>
              <a:defRPr sz="3600">
                <a:latin typeface="Helvetica Light"/>
                <a:ea typeface="Arial"/>
                <a:cs typeface="Arial"/>
                <a:sym typeface="Helvetica Light"/>
              </a:defRPr>
            </a:lvl5pPr>
            <a:lvl6pPr marL="2667134" indent="-444522" defTabSz="584229">
              <a:spcBef>
                <a:spcPts val="4200"/>
              </a:spcBef>
              <a:buSzPct val="75000"/>
              <a:buChar char="•"/>
              <a:defRPr sz="3600">
                <a:latin typeface="+mn-lt"/>
                <a:ea typeface="+mn-ea"/>
                <a:cs typeface="+mn-cs"/>
                <a:sym typeface="Helvetica Light"/>
              </a:defRPr>
            </a:lvl6pPr>
            <a:lvl7pPr marL="3111656" indent="-444522" defTabSz="584229">
              <a:spcBef>
                <a:spcPts val="4200"/>
              </a:spcBef>
              <a:buSzPct val="75000"/>
              <a:buChar char="•"/>
              <a:defRPr sz="3600">
                <a:latin typeface="+mn-lt"/>
                <a:ea typeface="+mn-ea"/>
                <a:cs typeface="+mn-cs"/>
                <a:sym typeface="Helvetica Light"/>
              </a:defRPr>
            </a:lvl7pPr>
            <a:lvl8pPr marL="3556178" indent="-444522" defTabSz="584229">
              <a:spcBef>
                <a:spcPts val="4200"/>
              </a:spcBef>
              <a:buSzPct val="75000"/>
              <a:buChar char="•"/>
              <a:defRPr sz="3600">
                <a:latin typeface="+mn-lt"/>
                <a:ea typeface="+mn-ea"/>
                <a:cs typeface="+mn-cs"/>
                <a:sym typeface="Helvetica Light"/>
              </a:defRPr>
            </a:lvl8pPr>
            <a:lvl9pPr marL="4000700" indent="-444522" defTabSz="584229">
              <a:spcBef>
                <a:spcPts val="4200"/>
              </a:spcBef>
              <a:buSzPct val="75000"/>
              <a:buChar char="•"/>
              <a:defRPr sz="3600"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0" indent="0">
              <a:spcBef>
                <a:spcPts val="0"/>
              </a:spcBef>
              <a:buSzPct val="100000"/>
              <a:buFontTx/>
              <a:buNone/>
            </a:pPr>
            <a:endParaRPr lang="pl-PL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44523" lvl="1" indent="0" algn="l">
              <a:spcBef>
                <a:spcPts val="0"/>
              </a:spcBef>
              <a:buSzPct val="100000"/>
              <a:buNone/>
            </a:pPr>
            <a:r>
              <a:rPr lang="pl-PL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Hyperparameters:</a:t>
            </a:r>
            <a:br>
              <a:rPr lang="pl-PL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pl-PL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</a:p>
          <a:p>
            <a:pPr lvl="2">
              <a:spcBef>
                <a:spcPts val="0"/>
              </a:spcBef>
              <a:buSzPct val="100000"/>
              <a:buFontTx/>
              <a:buChar char="→"/>
            </a:pPr>
            <a:endParaRPr lang="pl-PL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>
              <a:spcBef>
                <a:spcPts val="0"/>
              </a:spcBef>
              <a:buSzPct val="100000"/>
              <a:buFontTx/>
              <a:buChar char="→"/>
            </a:pPr>
            <a:endParaRPr lang="pl-PL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spcBef>
                <a:spcPts val="0"/>
              </a:spcBef>
              <a:buSzPct val="100000"/>
              <a:buFontTx/>
              <a:buNone/>
            </a:pPr>
            <a:endParaRPr lang="pl-PL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Shape 119 3">
            <a:extLst>
              <a:ext uri="{FF2B5EF4-FFF2-40B4-BE49-F238E27FC236}">
                <a16:creationId xmlns:a16="http://schemas.microsoft.com/office/drawing/2014/main" id="{FAE53E1D-E50D-4CCB-9E67-76810F07AAAA}"/>
              </a:ext>
            </a:extLst>
          </p:cNvPr>
          <p:cNvSpPr txBox="1">
            <a:spLocks/>
          </p:cNvSpPr>
          <p:nvPr/>
        </p:nvSpPr>
        <p:spPr>
          <a:xfrm>
            <a:off x="3073138" y="2454723"/>
            <a:ext cx="3947948" cy="12431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 marL="444522" indent="-444522" defTabSz="584229">
              <a:spcBef>
                <a:spcPts val="4200"/>
              </a:spcBef>
              <a:buSzPct val="75000"/>
              <a:buChar char="•"/>
              <a:defRPr sz="3600">
                <a:latin typeface="Helvetica Light"/>
                <a:ea typeface="Arial"/>
                <a:cs typeface="Arial"/>
                <a:sym typeface="Helvetica Light"/>
              </a:defRPr>
            </a:lvl1pPr>
            <a:lvl2pPr marL="889045" indent="-444522" defTabSz="584229">
              <a:spcBef>
                <a:spcPts val="4200"/>
              </a:spcBef>
              <a:buSzPct val="75000"/>
              <a:buChar char="•"/>
              <a:defRPr sz="3600">
                <a:latin typeface="Helvetica Light"/>
                <a:ea typeface="Arial"/>
                <a:cs typeface="Arial"/>
                <a:sym typeface="Helvetica Light"/>
              </a:defRPr>
            </a:lvl2pPr>
            <a:lvl3pPr marL="1333567" indent="-444522" defTabSz="584229">
              <a:spcBef>
                <a:spcPts val="4200"/>
              </a:spcBef>
              <a:buSzPct val="75000"/>
              <a:buChar char="•"/>
              <a:defRPr sz="3600">
                <a:latin typeface="Helvetica Light"/>
                <a:ea typeface="Arial"/>
                <a:cs typeface="Arial"/>
                <a:sym typeface="Helvetica Light"/>
              </a:defRPr>
            </a:lvl3pPr>
            <a:lvl4pPr marL="1778089" indent="-444522" defTabSz="584229">
              <a:spcBef>
                <a:spcPts val="4200"/>
              </a:spcBef>
              <a:buSzPct val="75000"/>
              <a:buChar char="•"/>
              <a:defRPr sz="3600">
                <a:latin typeface="Helvetica Light"/>
                <a:ea typeface="Arial"/>
                <a:cs typeface="Arial"/>
                <a:sym typeface="Helvetica Light"/>
              </a:defRPr>
            </a:lvl4pPr>
            <a:lvl5pPr marL="2222612" indent="-444522" defTabSz="584229">
              <a:spcBef>
                <a:spcPts val="4200"/>
              </a:spcBef>
              <a:buSzPct val="75000"/>
              <a:buChar char="•"/>
              <a:defRPr sz="3600">
                <a:latin typeface="Helvetica Light"/>
                <a:ea typeface="Arial"/>
                <a:cs typeface="Arial"/>
                <a:sym typeface="Helvetica Light"/>
              </a:defRPr>
            </a:lvl5pPr>
            <a:lvl6pPr marL="2667134" indent="-444522" defTabSz="584229">
              <a:spcBef>
                <a:spcPts val="4200"/>
              </a:spcBef>
              <a:buSzPct val="75000"/>
              <a:buChar char="•"/>
              <a:defRPr sz="3600">
                <a:latin typeface="+mn-lt"/>
                <a:ea typeface="+mn-ea"/>
                <a:cs typeface="+mn-cs"/>
                <a:sym typeface="Helvetica Light"/>
              </a:defRPr>
            </a:lvl6pPr>
            <a:lvl7pPr marL="3111656" indent="-444522" defTabSz="584229">
              <a:spcBef>
                <a:spcPts val="4200"/>
              </a:spcBef>
              <a:buSzPct val="75000"/>
              <a:buChar char="•"/>
              <a:defRPr sz="3600">
                <a:latin typeface="+mn-lt"/>
                <a:ea typeface="+mn-ea"/>
                <a:cs typeface="+mn-cs"/>
                <a:sym typeface="Helvetica Light"/>
              </a:defRPr>
            </a:lvl7pPr>
            <a:lvl8pPr marL="3556178" indent="-444522" defTabSz="584229">
              <a:spcBef>
                <a:spcPts val="4200"/>
              </a:spcBef>
              <a:buSzPct val="75000"/>
              <a:buChar char="•"/>
              <a:defRPr sz="3600">
                <a:latin typeface="+mn-lt"/>
                <a:ea typeface="+mn-ea"/>
                <a:cs typeface="+mn-cs"/>
                <a:sym typeface="Helvetica Light"/>
              </a:defRPr>
            </a:lvl8pPr>
            <a:lvl9pPr marL="4000700" indent="-444522" defTabSz="584229">
              <a:spcBef>
                <a:spcPts val="4200"/>
              </a:spcBef>
              <a:buSzPct val="75000"/>
              <a:buChar char="•"/>
              <a:defRPr sz="3600"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0" indent="0">
              <a:spcBef>
                <a:spcPts val="0"/>
              </a:spcBef>
              <a:buSzPct val="100000"/>
              <a:buFontTx/>
              <a:buNone/>
            </a:pPr>
            <a:endParaRPr lang="pl-PL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44523" lvl="1" indent="0" algn="l">
              <a:spcBef>
                <a:spcPts val="0"/>
              </a:spcBef>
              <a:buSzPct val="100000"/>
              <a:buNone/>
            </a:pPr>
            <a:r>
              <a:rPr lang="pl-PL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Example of answer:</a:t>
            </a:r>
            <a:br>
              <a:rPr lang="pl-PL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pl-PL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</a:p>
          <a:p>
            <a:pPr lvl="2">
              <a:spcBef>
                <a:spcPts val="0"/>
              </a:spcBef>
              <a:buSzPct val="100000"/>
              <a:buFontTx/>
              <a:buChar char="→"/>
            </a:pPr>
            <a:endParaRPr lang="pl-PL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>
              <a:spcBef>
                <a:spcPts val="0"/>
              </a:spcBef>
              <a:buSzPct val="100000"/>
              <a:buFontTx/>
              <a:buChar char="→"/>
            </a:pPr>
            <a:endParaRPr lang="pl-PL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spcBef>
                <a:spcPts val="0"/>
              </a:spcBef>
              <a:buSzPct val="100000"/>
              <a:buFontTx/>
              <a:buNone/>
            </a:pPr>
            <a:endParaRPr lang="pl-PL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4F54B6F-45F5-461D-AD29-48B427D36BE8}"/>
              </a:ext>
            </a:extLst>
          </p:cNvPr>
          <p:cNvSpPr/>
          <p:nvPr/>
        </p:nvSpPr>
        <p:spPr>
          <a:xfrm>
            <a:off x="2057583" y="7578710"/>
            <a:ext cx="132250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pl-PL" b="1" dirty="0">
                <a:ea typeface="Helvetica Neue Light"/>
                <a:cs typeface="Helvetica Neue Light"/>
                <a:sym typeface="Helvetica Neue Light"/>
              </a:rPr>
              <a:t>We assumed a cutting point is ~ to a 3s interval centered on the it. </a:t>
            </a:r>
          </a:p>
        </p:txBody>
      </p:sp>
    </p:spTree>
    <p:extLst>
      <p:ext uri="{BB962C8B-B14F-4D97-AF65-F5344CB8AC3E}">
        <p14:creationId xmlns:p14="http://schemas.microsoft.com/office/powerpoint/2010/main" val="1506191817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/>
          </p:cNvSpPr>
          <p:nvPr>
            <p:ph type="title"/>
          </p:nvPr>
        </p:nvSpPr>
        <p:spPr>
          <a:xfrm>
            <a:off x="2536032" y="215901"/>
            <a:ext cx="8769277" cy="3127181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lvl="0">
              <a:defRPr sz="1800" b="0"/>
            </a:pPr>
            <a:r>
              <a:rPr lang="pl-PL" sz="4400" dirty="0"/>
              <a:t>Experiments &amp; Results</a:t>
            </a:r>
            <a:endParaRPr sz="4400" dirty="0"/>
          </a:p>
        </p:txBody>
      </p:sp>
      <p:sp>
        <p:nvSpPr>
          <p:cNvPr id="3" name="AutoShape 2" descr="Znalezione obrazy dla zapytania spark apache"/>
          <p:cNvSpPr>
            <a:spLocks noChangeAspect="1" noChangeArrowheads="1"/>
          </p:cNvSpPr>
          <p:nvPr/>
        </p:nvSpPr>
        <p:spPr bwMode="auto">
          <a:xfrm>
            <a:off x="2323306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8" descr="mage result for bluemix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Shape 119"/>
          <p:cNvSpPr>
            <a:spLocks noGrp="1"/>
          </p:cNvSpPr>
          <p:nvPr>
            <p:ph type="body" idx="1"/>
          </p:nvPr>
        </p:nvSpPr>
        <p:spPr>
          <a:xfrm>
            <a:off x="2781137" y="1615910"/>
            <a:ext cx="12782135" cy="7541537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pl-PL" sz="3200" b="1" dirty="0">
                <a:solidFill>
                  <a:srgbClr val="5592DA"/>
                </a:solidFill>
                <a:ea typeface="Helvetica Neue Medium"/>
                <a:cs typeface="Helvetica Neue Medium"/>
                <a:sym typeface="Helvetica Neue Medium"/>
              </a:rPr>
              <a:t>The results</a:t>
            </a:r>
            <a:endParaRPr lang="pl-PL" sz="3200" dirty="0"/>
          </a:p>
          <a:p>
            <a:pPr marL="0" indent="0" defTabSz="795567">
              <a:spcBef>
                <a:spcPts val="1600"/>
              </a:spcBef>
              <a:buClr>
                <a:srgbClr val="000000"/>
              </a:buClr>
              <a:buSzTx/>
              <a:buNone/>
              <a:defRPr sz="1800"/>
            </a:pPr>
            <a:endParaRPr sz="3200" b="1" dirty="0">
              <a:latin typeface="+mn-l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22" name="Picture 10" descr="https://cdn2.iconfinder.com/data/icons/knowledge/512/electronic_brain-512.png">
            <a:extLst>
              <a:ext uri="{FF2B5EF4-FFF2-40B4-BE49-F238E27FC236}">
                <a16:creationId xmlns:a16="http://schemas.microsoft.com/office/drawing/2014/main" id="{B5B35CE5-6AC2-4FC2-872C-F73ABF128B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5727" y="215511"/>
            <a:ext cx="1059274" cy="1059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1392D85-4349-4AA3-AC77-B341F934DA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78" y="3117795"/>
            <a:ext cx="15031505" cy="5132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561153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Shape 440"/>
          <p:cNvSpPr/>
          <p:nvPr/>
        </p:nvSpPr>
        <p:spPr>
          <a:xfrm>
            <a:off x="1223322" y="3145558"/>
            <a:ext cx="14784135" cy="34624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l">
              <a:lnSpc>
                <a:spcPts val="9001"/>
              </a:lnSpc>
              <a:defRPr sz="1800"/>
            </a:pPr>
            <a:r>
              <a:rPr lang="pl-PL" sz="7200" b="1" dirty="0">
                <a:solidFill>
                  <a:srgbClr val="1CAED1"/>
                </a:solidFill>
                <a:latin typeface="Arial"/>
                <a:ea typeface="Arial"/>
                <a:cs typeface="Arial"/>
                <a:sym typeface="Helvetica Neue Bold for IBM"/>
              </a:rPr>
              <a:t>Improvements, WIP</a:t>
            </a:r>
            <a:r>
              <a:rPr lang="pl-PL" sz="72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 Bold for IBM"/>
              </a:rPr>
              <a:t> </a:t>
            </a:r>
          </a:p>
          <a:p>
            <a:pPr algn="l">
              <a:lnSpc>
                <a:spcPts val="9001"/>
              </a:lnSpc>
              <a:defRPr sz="1800"/>
            </a:pPr>
            <a:r>
              <a:rPr lang="pl-PL" sz="72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 Bold for IBM"/>
              </a:rPr>
              <a:t>               and future plans</a:t>
            </a:r>
            <a:endParaRPr lang="pl-PL" sz="7200" dirty="0">
              <a:solidFill>
                <a:srgbClr val="FFFFFF"/>
              </a:solidFill>
              <a:latin typeface="Helvetica Light"/>
              <a:ea typeface="Helvetica"/>
              <a:cs typeface="Helvetica Light"/>
              <a:sym typeface="Helvetica"/>
            </a:endParaRPr>
          </a:p>
          <a:p>
            <a:pPr algn="l">
              <a:lnSpc>
                <a:spcPts val="9001"/>
              </a:lnSpc>
              <a:defRPr sz="1800"/>
            </a:pPr>
            <a:endParaRPr sz="7200" dirty="0">
              <a:solidFill>
                <a:srgbClr val="FFFFFF"/>
              </a:solidFill>
              <a:latin typeface="Arial"/>
              <a:ea typeface="Arial"/>
              <a:cs typeface="Arial"/>
              <a:sym typeface="Helvetica Neue Thin"/>
            </a:endParaRPr>
          </a:p>
        </p:txBody>
      </p:sp>
      <p:pic>
        <p:nvPicPr>
          <p:cNvPr id="441" name="dropped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872695" y="9096931"/>
            <a:ext cx="875705" cy="344028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Picture 10" descr="https://cdn2.iconfinder.com/data/icons/knowledge/512/electronic_brain-512.png">
            <a:extLst>
              <a:ext uri="{FF2B5EF4-FFF2-40B4-BE49-F238E27FC236}">
                <a16:creationId xmlns:a16="http://schemas.microsoft.com/office/drawing/2014/main" id="{58F3CC98-96A6-44B0-A0CB-9B5AE45B3D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5727" y="215511"/>
            <a:ext cx="1059274" cy="1059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1946327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/>
          </p:cNvSpPr>
          <p:nvPr>
            <p:ph type="title"/>
          </p:nvPr>
        </p:nvSpPr>
        <p:spPr>
          <a:xfrm>
            <a:off x="2727410" y="437372"/>
            <a:ext cx="10915965" cy="615553"/>
          </a:xfrm>
          <a:prstGeom prst="rect">
            <a:avLst/>
          </a:prstGeom>
        </p:spPr>
        <p:txBody>
          <a:bodyPr anchor="t"/>
          <a:lstStyle>
            <a:lvl1pPr>
              <a:defRPr sz="5100">
                <a:solidFill>
                  <a:srgbClr val="FFFFFF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pl-PL" sz="4000" dirty="0">
                <a:solidFill>
                  <a:srgbClr val="F8F8F8"/>
                </a:solidFill>
                <a:latin typeface="Helvetica Light"/>
                <a:cs typeface="Helvetica Light"/>
              </a:rPr>
              <a:t>AGENDA</a:t>
            </a:r>
            <a:endParaRPr sz="4000" dirty="0">
              <a:solidFill>
                <a:srgbClr val="F8F8F8"/>
              </a:solidFill>
              <a:latin typeface="Helvetica Light"/>
              <a:cs typeface="Helvetica Light"/>
            </a:endParaRPr>
          </a:p>
        </p:txBody>
      </p:sp>
      <p:sp>
        <p:nvSpPr>
          <p:cNvPr id="102" name="Shape 102"/>
          <p:cNvSpPr/>
          <p:nvPr/>
        </p:nvSpPr>
        <p:spPr>
          <a:xfrm>
            <a:off x="3585622" y="1642816"/>
            <a:ext cx="10959547" cy="5756832"/>
          </a:xfrm>
          <a:prstGeom prst="rect">
            <a:avLst/>
          </a:prstGeom>
          <a:ln w="12700">
            <a:miter lim="400000"/>
          </a:ln>
          <a:effectLst>
            <a:outerShdw blurRad="88900" dist="25400" dir="2700000" rotWithShape="0">
              <a:srgbClr val="4F7D93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l" defTabSz="650273">
              <a:defRPr sz="1800"/>
            </a:pPr>
            <a:r>
              <a:rPr lang="pl-PL" sz="3401" dirty="0">
                <a:solidFill>
                  <a:srgbClr val="FFFFFF"/>
                </a:solidFill>
                <a:latin typeface="Helvetica Light"/>
                <a:ea typeface="Helvetica"/>
                <a:cs typeface="Helvetica Light"/>
                <a:sym typeface="Helvetica"/>
              </a:rPr>
              <a:t>Video Semantic Partitioning</a:t>
            </a:r>
            <a:br>
              <a:rPr lang="pl-PL" sz="3401" dirty="0">
                <a:solidFill>
                  <a:srgbClr val="FFFFFF"/>
                </a:solidFill>
                <a:latin typeface="Helvetica Light"/>
                <a:ea typeface="Helvetica"/>
                <a:cs typeface="Helvetica Light"/>
                <a:sym typeface="Helvetica"/>
              </a:rPr>
            </a:br>
            <a:br>
              <a:rPr lang="pl-PL" sz="3401" dirty="0">
                <a:solidFill>
                  <a:srgbClr val="FFFFFF"/>
                </a:solidFill>
                <a:latin typeface="Helvetica Light"/>
                <a:ea typeface="Helvetica"/>
                <a:cs typeface="Helvetica Light"/>
                <a:sym typeface="Helvetica"/>
              </a:rPr>
            </a:br>
            <a:r>
              <a:rPr lang="pl-PL" sz="3401" dirty="0">
                <a:solidFill>
                  <a:srgbClr val="FFFFFF"/>
                </a:solidFill>
                <a:latin typeface="Helvetica Light"/>
                <a:ea typeface="Helvetica"/>
                <a:cs typeface="Helvetica Light"/>
                <a:sym typeface="Helvetica"/>
              </a:rPr>
              <a:t>Feature Streams</a:t>
            </a:r>
            <a:br>
              <a:rPr lang="pl-PL" sz="3401" dirty="0">
                <a:solidFill>
                  <a:srgbClr val="FFFFFF"/>
                </a:solidFill>
                <a:latin typeface="Helvetica Light"/>
                <a:ea typeface="Helvetica"/>
                <a:cs typeface="Helvetica Light"/>
                <a:sym typeface="Helvetica"/>
              </a:rPr>
            </a:br>
            <a:endParaRPr lang="pl-PL" sz="3401" dirty="0">
              <a:solidFill>
                <a:srgbClr val="FFFFFF"/>
              </a:solidFill>
              <a:latin typeface="Helvetica Light"/>
              <a:ea typeface="Helvetica"/>
              <a:cs typeface="Helvetica Light"/>
              <a:sym typeface="Helvetica"/>
            </a:endParaRPr>
          </a:p>
          <a:p>
            <a:pPr algn="l" defTabSz="650273">
              <a:defRPr sz="1800"/>
            </a:pPr>
            <a:r>
              <a:rPr lang="pl-PL" sz="3401" dirty="0">
                <a:solidFill>
                  <a:srgbClr val="FFFFFF"/>
                </a:solidFill>
                <a:latin typeface="Helvetica Light"/>
                <a:ea typeface="Helvetica"/>
                <a:cs typeface="Helvetica Light"/>
                <a:sym typeface="Helvetica"/>
              </a:rPr>
              <a:t>Split-And-Merge Algorithm</a:t>
            </a:r>
          </a:p>
          <a:p>
            <a:pPr algn="l" defTabSz="650273">
              <a:defRPr sz="1800"/>
            </a:pPr>
            <a:endParaRPr lang="pl-PL" sz="3401" dirty="0">
              <a:solidFill>
                <a:srgbClr val="FFFFFF"/>
              </a:solidFill>
              <a:latin typeface="Helvetica Light"/>
              <a:ea typeface="Helvetica"/>
              <a:cs typeface="Helvetica Light"/>
              <a:sym typeface="Helvetica"/>
            </a:endParaRPr>
          </a:p>
          <a:p>
            <a:pPr algn="l" defTabSz="650273">
              <a:defRPr sz="1800"/>
            </a:pPr>
            <a:r>
              <a:rPr lang="pl-PL" sz="3401" dirty="0">
                <a:solidFill>
                  <a:srgbClr val="FFFFFF"/>
                </a:solidFill>
                <a:latin typeface="Helvetica Light"/>
                <a:ea typeface="Helvetica"/>
                <a:cs typeface="Helvetica Light"/>
                <a:sym typeface="Helvetica"/>
              </a:rPr>
              <a:t>Experiments &amp; Results</a:t>
            </a:r>
          </a:p>
          <a:p>
            <a:pPr algn="l" defTabSz="650273">
              <a:defRPr sz="1800"/>
            </a:pPr>
            <a:br>
              <a:rPr lang="pl-PL" sz="3401" dirty="0">
                <a:solidFill>
                  <a:srgbClr val="FFFFFF"/>
                </a:solidFill>
                <a:latin typeface="Helvetica Light"/>
                <a:ea typeface="Helvetica"/>
                <a:cs typeface="Helvetica Light"/>
                <a:sym typeface="Helvetica"/>
              </a:rPr>
            </a:br>
            <a:r>
              <a:rPr lang="pl-PL" sz="3401" dirty="0">
                <a:solidFill>
                  <a:srgbClr val="FFFFFF"/>
                </a:solidFill>
                <a:latin typeface="Helvetica Light"/>
                <a:ea typeface="Helvetica"/>
                <a:cs typeface="Helvetica Light"/>
                <a:sym typeface="Helvetica"/>
              </a:rPr>
              <a:t>Improvements, work in progress and future plans</a:t>
            </a:r>
          </a:p>
          <a:p>
            <a:pPr algn="l" defTabSz="650273">
              <a:defRPr sz="1800"/>
            </a:pPr>
            <a:endParaRPr lang="pl-PL" sz="3401" dirty="0">
              <a:solidFill>
                <a:srgbClr val="FFFFFF"/>
              </a:solidFill>
              <a:latin typeface="Helvetica Light"/>
              <a:ea typeface="Helvetica"/>
              <a:cs typeface="Helvetica Light"/>
              <a:sym typeface="Helvetica"/>
            </a:endParaRPr>
          </a:p>
          <a:p>
            <a:pPr algn="l" defTabSz="650273">
              <a:defRPr sz="1800"/>
            </a:pPr>
            <a:endParaRPr lang="en-GB" sz="3401" dirty="0">
              <a:solidFill>
                <a:srgbClr val="FFFFFF"/>
              </a:solidFill>
              <a:latin typeface="Helvetica Light"/>
              <a:ea typeface="Helvetica"/>
              <a:cs typeface="Helvetica Light"/>
              <a:sym typeface="Helvetica"/>
            </a:endParaRPr>
          </a:p>
        </p:txBody>
      </p:sp>
      <p:pic>
        <p:nvPicPr>
          <p:cNvPr id="6" name="droppedImage.pdf">
            <a:extLst>
              <a:ext uri="{FF2B5EF4-FFF2-40B4-BE49-F238E27FC236}">
                <a16:creationId xmlns:a16="http://schemas.microsoft.com/office/drawing/2014/main" id="{CBC01516-8735-4306-9E5A-C9DC0D419031}"/>
              </a:ext>
            </a:extLst>
          </p:cNvPr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872695" y="9096931"/>
            <a:ext cx="875705" cy="344028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Picture 10" descr="https://cdn2.iconfinder.com/data/icons/knowledge/512/electronic_brain-512.png">
            <a:extLst>
              <a:ext uri="{FF2B5EF4-FFF2-40B4-BE49-F238E27FC236}">
                <a16:creationId xmlns:a16="http://schemas.microsoft.com/office/drawing/2014/main" id="{2E560F93-6177-44AB-8636-786DCF0E91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5727" y="215511"/>
            <a:ext cx="1059274" cy="1059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1204060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/>
          </p:cNvSpPr>
          <p:nvPr>
            <p:ph type="title"/>
          </p:nvPr>
        </p:nvSpPr>
        <p:spPr>
          <a:xfrm>
            <a:off x="2536032" y="215901"/>
            <a:ext cx="8769277" cy="3127181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lvl="0">
              <a:defRPr sz="1800" b="0"/>
            </a:pPr>
            <a:r>
              <a:rPr lang="pl-PL" sz="4400" dirty="0"/>
              <a:t>Future plan</a:t>
            </a:r>
            <a:endParaRPr sz="4400" dirty="0"/>
          </a:p>
        </p:txBody>
      </p:sp>
      <p:sp>
        <p:nvSpPr>
          <p:cNvPr id="3" name="AutoShape 2" descr="Znalezione obrazy dla zapytania spark apache"/>
          <p:cNvSpPr>
            <a:spLocks noChangeAspect="1" noChangeArrowheads="1"/>
          </p:cNvSpPr>
          <p:nvPr/>
        </p:nvSpPr>
        <p:spPr bwMode="auto">
          <a:xfrm>
            <a:off x="2323306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8" descr="mage result for bluemix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Shape 119"/>
          <p:cNvSpPr>
            <a:spLocks noGrp="1"/>
          </p:cNvSpPr>
          <p:nvPr>
            <p:ph type="body" idx="1"/>
          </p:nvPr>
        </p:nvSpPr>
        <p:spPr>
          <a:xfrm>
            <a:off x="2781137" y="1615910"/>
            <a:ext cx="13583934" cy="7541537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pl-PL" sz="3200" b="1" dirty="0">
                <a:solidFill>
                  <a:srgbClr val="5592DA"/>
                </a:solidFill>
                <a:ea typeface="Helvetica Neue Medium"/>
                <a:cs typeface="Helvetica Neue Medium"/>
                <a:sym typeface="Helvetica Neue Medium"/>
              </a:rPr>
              <a:t>Many axis of improvements:</a:t>
            </a:r>
            <a:br>
              <a:rPr lang="pl-PL" sz="3200" b="1" dirty="0">
                <a:solidFill>
                  <a:srgbClr val="5592DA"/>
                </a:solidFill>
                <a:ea typeface="Helvetica Neue Medium"/>
                <a:cs typeface="Helvetica Neue Medium"/>
                <a:sym typeface="Helvetica Neue Medium"/>
              </a:rPr>
            </a:br>
            <a:endParaRPr lang="pl-PL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>
              <a:spcBef>
                <a:spcPts val="0"/>
              </a:spcBef>
              <a:buSzPct val="100000"/>
              <a:buFontTx/>
              <a:buChar char="→"/>
            </a:pPr>
            <a:r>
              <a:rPr lang="pl-PL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Refine the evaluation protocol: better defined metrics or more data.</a:t>
            </a:r>
          </a:p>
          <a:p>
            <a:pPr lvl="1">
              <a:spcBef>
                <a:spcPts val="0"/>
              </a:spcBef>
              <a:buSzPct val="100000"/>
              <a:buFontTx/>
              <a:buChar char="→"/>
            </a:pPr>
            <a:endParaRPr lang="pl-PL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>
              <a:spcBef>
                <a:spcPts val="0"/>
              </a:spcBef>
              <a:buSzPct val="100000"/>
              <a:buFontTx/>
              <a:buChar char="→"/>
            </a:pPr>
            <a:r>
              <a:rPr lang="pl-PL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Hyperparameter tuning (in particular the weights)</a:t>
            </a:r>
          </a:p>
          <a:p>
            <a:pPr lvl="1">
              <a:spcBef>
                <a:spcPts val="0"/>
              </a:spcBef>
              <a:buSzPct val="100000"/>
              <a:buFontTx/>
              <a:buChar char="→"/>
            </a:pPr>
            <a:endParaRPr lang="pl-PL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>
              <a:spcBef>
                <a:spcPts val="0"/>
              </a:spcBef>
              <a:buSzPct val="100000"/>
              <a:buFontTx/>
              <a:buChar char="→"/>
            </a:pPr>
            <a:r>
              <a:rPr lang="pl-PL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Evaluation of the restricted hypothesis mentionned in the paper.</a:t>
            </a:r>
          </a:p>
          <a:p>
            <a:pPr lvl="1">
              <a:spcBef>
                <a:spcPts val="0"/>
              </a:spcBef>
              <a:buSzPct val="100000"/>
              <a:buFontTx/>
              <a:buChar char="→"/>
            </a:pPr>
            <a:endParaRPr lang="pl-PL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>
              <a:spcBef>
                <a:spcPts val="0"/>
              </a:spcBef>
              <a:buSzPct val="100000"/>
              <a:buFontTx/>
              <a:buChar char="→"/>
            </a:pPr>
            <a:r>
              <a:rPr lang="pl-PL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Exploring multi-objective optimization (per feature stream)</a:t>
            </a:r>
          </a:p>
          <a:p>
            <a:pPr lvl="1">
              <a:spcBef>
                <a:spcPts val="0"/>
              </a:spcBef>
              <a:buSzPct val="100000"/>
              <a:buFontTx/>
              <a:buChar char="→"/>
            </a:pPr>
            <a:endParaRPr lang="pl-PL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>
              <a:spcBef>
                <a:spcPts val="0"/>
              </a:spcBef>
              <a:buSzPct val="100000"/>
              <a:buFontTx/>
              <a:buChar char="→"/>
            </a:pPr>
            <a:r>
              <a:rPr lang="pl-PL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New features streams (OCR notably)</a:t>
            </a:r>
          </a:p>
          <a:p>
            <a:pPr lvl="1">
              <a:spcBef>
                <a:spcPts val="0"/>
              </a:spcBef>
              <a:buSzPct val="100000"/>
              <a:buFontTx/>
              <a:buChar char="→"/>
            </a:pPr>
            <a:endParaRPr lang="pl-PL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>
              <a:spcBef>
                <a:spcPts val="0"/>
              </a:spcBef>
              <a:buSzPct val="100000"/>
              <a:buFontTx/>
              <a:buChar char="→"/>
            </a:pPr>
            <a:r>
              <a:rPr lang="pl-PL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Evaluating the importance of each feature stream (counterfactual analysis)</a:t>
            </a:r>
          </a:p>
          <a:p>
            <a:pPr marL="0" indent="0">
              <a:spcBef>
                <a:spcPts val="0"/>
              </a:spcBef>
              <a:buSzPct val="100000"/>
              <a:buNone/>
            </a:pPr>
            <a:br>
              <a:rPr lang="pl-PL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pl-PL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>
              <a:spcBef>
                <a:spcPts val="0"/>
              </a:spcBef>
              <a:buSzPct val="100000"/>
              <a:buFontTx/>
              <a:buChar char="→"/>
            </a:pPr>
            <a:endParaRPr lang="pl-PL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2">
              <a:spcBef>
                <a:spcPts val="0"/>
              </a:spcBef>
              <a:buSzPct val="100000"/>
              <a:buFontTx/>
              <a:buChar char="→"/>
            </a:pPr>
            <a:endParaRPr lang="pl-PL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>
              <a:spcBef>
                <a:spcPts val="0"/>
              </a:spcBef>
              <a:buSzPct val="100000"/>
              <a:buFontTx/>
              <a:buChar char="→"/>
            </a:pPr>
            <a:endParaRPr lang="pl-PL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spcBef>
                <a:spcPts val="0"/>
              </a:spcBef>
              <a:buSzPct val="100000"/>
              <a:buNone/>
            </a:pPr>
            <a:endParaRPr lang="pl-PL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" name="Picture 10" descr="https://cdn2.iconfinder.com/data/icons/knowledge/512/electronic_brain-512.png">
            <a:extLst>
              <a:ext uri="{FF2B5EF4-FFF2-40B4-BE49-F238E27FC236}">
                <a16:creationId xmlns:a16="http://schemas.microsoft.com/office/drawing/2014/main" id="{5406AC21-A2CA-4A79-B7B4-68C20E957D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5727" y="215511"/>
            <a:ext cx="1059274" cy="1059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4759757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Shape 440"/>
          <p:cNvSpPr/>
          <p:nvPr/>
        </p:nvSpPr>
        <p:spPr>
          <a:xfrm>
            <a:off x="3073743" y="4338897"/>
            <a:ext cx="12056381" cy="10758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algn="l">
              <a:lnSpc>
                <a:spcPts val="9001"/>
              </a:lnSpc>
              <a:defRPr sz="1800"/>
            </a:pPr>
            <a:r>
              <a:rPr lang="pl-PL" sz="7200" b="1" dirty="0" err="1">
                <a:solidFill>
                  <a:srgbClr val="1CAED1"/>
                </a:solidFill>
                <a:ea typeface="Arial"/>
                <a:cs typeface="Arial"/>
                <a:sym typeface="Helvetica Neue Bold for IBM"/>
              </a:rPr>
              <a:t>Thank</a:t>
            </a:r>
            <a:r>
              <a:rPr lang="pl-PL" sz="7200" b="1" dirty="0">
                <a:solidFill>
                  <a:srgbClr val="1CAED1"/>
                </a:solidFill>
                <a:ea typeface="Arial"/>
                <a:cs typeface="Arial"/>
                <a:sym typeface="Helvetica Neue Bold for IBM"/>
              </a:rPr>
              <a:t> </a:t>
            </a:r>
            <a:r>
              <a:rPr lang="pl-PL" sz="7200" b="1" dirty="0" err="1">
                <a:solidFill>
                  <a:srgbClr val="1CAED1"/>
                </a:solidFill>
                <a:ea typeface="Arial"/>
                <a:cs typeface="Arial"/>
                <a:sym typeface="Helvetica Neue Bold for IBM"/>
              </a:rPr>
              <a:t>you</a:t>
            </a:r>
            <a:endParaRPr sz="7200" dirty="0">
              <a:solidFill>
                <a:srgbClr val="FFFFFF"/>
              </a:solidFill>
              <a:ea typeface="Arial"/>
              <a:cs typeface="Arial"/>
              <a:sym typeface="Helvetica Neue Thin"/>
            </a:endParaRPr>
          </a:p>
        </p:txBody>
      </p:sp>
      <p:pic>
        <p:nvPicPr>
          <p:cNvPr id="441" name="dropped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872695" y="9096931"/>
            <a:ext cx="875705" cy="34402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331953840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Shape 440"/>
          <p:cNvSpPr/>
          <p:nvPr/>
        </p:nvSpPr>
        <p:spPr>
          <a:xfrm>
            <a:off x="1223322" y="4338897"/>
            <a:ext cx="14784135" cy="10758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l">
              <a:lnSpc>
                <a:spcPts val="9001"/>
              </a:lnSpc>
              <a:defRPr sz="1800"/>
            </a:pPr>
            <a:r>
              <a:rPr lang="pl-PL" sz="7200" b="1" dirty="0">
                <a:solidFill>
                  <a:srgbClr val="1CAED1"/>
                </a:solidFill>
                <a:latin typeface="Arial"/>
                <a:ea typeface="Arial"/>
                <a:cs typeface="Arial"/>
                <a:sym typeface="Helvetica Neue Bold for IBM"/>
              </a:rPr>
              <a:t>Video Semantic</a:t>
            </a:r>
            <a:r>
              <a:rPr lang="pl-PL" sz="72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 Bold for IBM"/>
              </a:rPr>
              <a:t> Partitioning</a:t>
            </a:r>
            <a:endParaRPr sz="7200" dirty="0">
              <a:solidFill>
                <a:srgbClr val="FFFFFF"/>
              </a:solidFill>
              <a:latin typeface="Arial"/>
              <a:ea typeface="Arial"/>
              <a:cs typeface="Arial"/>
              <a:sym typeface="Helvetica Neue Thin"/>
            </a:endParaRPr>
          </a:p>
        </p:txBody>
      </p:sp>
      <p:pic>
        <p:nvPicPr>
          <p:cNvPr id="441" name="dropped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872695" y="9096931"/>
            <a:ext cx="875705" cy="344028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Picture 10" descr="https://cdn2.iconfinder.com/data/icons/knowledge/512/electronic_brain-512.png">
            <a:extLst>
              <a:ext uri="{FF2B5EF4-FFF2-40B4-BE49-F238E27FC236}">
                <a16:creationId xmlns:a16="http://schemas.microsoft.com/office/drawing/2014/main" id="{58F3CC98-96A6-44B0-A0CB-9B5AE45B3D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5727" y="215511"/>
            <a:ext cx="1059274" cy="1059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247105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/>
          </p:cNvSpPr>
          <p:nvPr>
            <p:ph type="title"/>
          </p:nvPr>
        </p:nvSpPr>
        <p:spPr>
          <a:xfrm>
            <a:off x="2536032" y="215901"/>
            <a:ext cx="8769277" cy="3127181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lvl="0">
              <a:defRPr sz="1800" b="0"/>
            </a:pPr>
            <a:r>
              <a:rPr lang="pl-PL" sz="4400" dirty="0"/>
              <a:t>Forewords</a:t>
            </a:r>
            <a:endParaRPr sz="4400" dirty="0"/>
          </a:p>
        </p:txBody>
      </p:sp>
      <p:sp>
        <p:nvSpPr>
          <p:cNvPr id="3" name="AutoShape 2" descr="Znalezione obrazy dla zapytania spark apache"/>
          <p:cNvSpPr>
            <a:spLocks noChangeAspect="1" noChangeArrowheads="1"/>
          </p:cNvSpPr>
          <p:nvPr/>
        </p:nvSpPr>
        <p:spPr bwMode="auto">
          <a:xfrm>
            <a:off x="2323306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8" descr="mage result for bluemix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Shape 119"/>
          <p:cNvSpPr>
            <a:spLocks noGrp="1"/>
          </p:cNvSpPr>
          <p:nvPr>
            <p:ph type="body" idx="1"/>
          </p:nvPr>
        </p:nvSpPr>
        <p:spPr>
          <a:xfrm>
            <a:off x="2781137" y="1615910"/>
            <a:ext cx="13583934" cy="7541537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pl-PL" sz="3200" b="1" dirty="0">
                <a:solidFill>
                  <a:srgbClr val="5592DA"/>
                </a:solidFill>
                <a:ea typeface="Helvetica Neue Medium"/>
                <a:cs typeface="Helvetica Neue Medium"/>
                <a:sym typeface="Helvetica Neue Medium"/>
              </a:rPr>
              <a:t>Context of the project:</a:t>
            </a:r>
            <a:br>
              <a:rPr lang="pl-PL" sz="3200" b="1" dirty="0">
                <a:solidFill>
                  <a:srgbClr val="5592DA"/>
                </a:solidFill>
                <a:ea typeface="Helvetica Neue Medium"/>
                <a:cs typeface="Helvetica Neue Medium"/>
                <a:sym typeface="Helvetica Neue Medium"/>
              </a:rPr>
            </a:br>
            <a:endParaRPr lang="pl-PL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>
              <a:spcBef>
                <a:spcPts val="0"/>
              </a:spcBef>
              <a:buSzPct val="100000"/>
              <a:buFontTx/>
              <a:buChar char="→"/>
            </a:pPr>
            <a:r>
              <a:rPr lang="pl-PL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Internal but global contest „Cognitive Build” to valorize IBM Watson Services</a:t>
            </a:r>
          </a:p>
          <a:p>
            <a:pPr lvl="1">
              <a:spcBef>
                <a:spcPts val="0"/>
              </a:spcBef>
              <a:buSzPct val="100000"/>
              <a:buFontTx/>
              <a:buChar char="→"/>
            </a:pPr>
            <a:r>
              <a:rPr lang="pl-PL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One of the winning project</a:t>
            </a:r>
          </a:p>
          <a:p>
            <a:pPr marL="0" indent="0">
              <a:buNone/>
            </a:pPr>
            <a:r>
              <a:rPr lang="pl-PL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Purpose:</a:t>
            </a:r>
          </a:p>
          <a:p>
            <a:pPr lvl="1">
              <a:spcBef>
                <a:spcPts val="0"/>
              </a:spcBef>
              <a:buSzPct val="100000"/>
              <a:buFontTx/>
              <a:buChar char="→"/>
            </a:pPr>
            <a:endParaRPr lang="pl-PL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>
              <a:spcBef>
                <a:spcPts val="0"/>
              </a:spcBef>
              <a:buSzPct val="100000"/>
              <a:buFontTx/>
              <a:buChar char="→"/>
            </a:pPr>
            <a:r>
              <a:rPr lang="pl-PL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Automate knowledge transfer from customers to IBM outsourcing services</a:t>
            </a:r>
          </a:p>
          <a:p>
            <a:pPr lvl="1">
              <a:spcBef>
                <a:spcPts val="0"/>
              </a:spcBef>
              <a:buSzPct val="100000"/>
              <a:buFontTx/>
              <a:buChar char="→"/>
            </a:pPr>
            <a:r>
              <a:rPr lang="pl-PL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Avoid sending IBMers on site (very costly)</a:t>
            </a:r>
          </a:p>
          <a:p>
            <a:pPr lvl="1">
              <a:spcBef>
                <a:spcPts val="0"/>
              </a:spcBef>
              <a:buSzPct val="100000"/>
              <a:buFontTx/>
              <a:buChar char="→"/>
            </a:pPr>
            <a:r>
              <a:rPr lang="pl-PL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sym typeface="Helvetica Neue Light"/>
              </a:rPr>
              <a:t>Better knowledge (and contract) managment</a:t>
            </a:r>
            <a:endParaRPr lang="pl-PL" sz="3200" dirty="0">
              <a:latin typeface="+mn-lt"/>
              <a:sym typeface="Helvetica Neue Light"/>
            </a:endParaRPr>
          </a:p>
          <a:p>
            <a:pPr lvl="1">
              <a:spcBef>
                <a:spcPts val="0"/>
              </a:spcBef>
              <a:buSzPct val="100000"/>
              <a:buFontTx/>
              <a:buChar char="→"/>
            </a:pPr>
            <a:endParaRPr lang="pl-PL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spcBef>
                <a:spcPts val="0"/>
              </a:spcBef>
              <a:buSzPct val="100000"/>
              <a:buNone/>
            </a:pPr>
            <a:r>
              <a:rPr lang="pl-PL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Training format: </a:t>
            </a:r>
            <a:r>
              <a:rPr lang="pl-PL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Videos describing a process step by step.</a:t>
            </a:r>
          </a:p>
          <a:p>
            <a:pPr marL="0" indent="0">
              <a:spcBef>
                <a:spcPts val="0"/>
              </a:spcBef>
              <a:buSzPct val="100000"/>
              <a:buNone/>
            </a:pPr>
            <a:endParaRPr lang="pl-PL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spcBef>
                <a:spcPts val="0"/>
              </a:spcBef>
              <a:buSzPct val="100000"/>
              <a:buNone/>
            </a:pPr>
            <a:endParaRPr lang="pl-PL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44523" lvl="1" indent="0">
              <a:spcBef>
                <a:spcPts val="0"/>
              </a:spcBef>
              <a:buSzPct val="100000"/>
              <a:buNone/>
            </a:pPr>
            <a:r>
              <a:rPr lang="pl-PL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				</a:t>
            </a:r>
            <a:r>
              <a:rPr lang="pl-PL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Video Semantic Partitionning</a:t>
            </a:r>
          </a:p>
        </p:txBody>
      </p:sp>
      <p:pic>
        <p:nvPicPr>
          <p:cNvPr id="6" name="Picture 10" descr="https://cdn2.iconfinder.com/data/icons/knowledge/512/electronic_brain-512.png">
            <a:extLst>
              <a:ext uri="{FF2B5EF4-FFF2-40B4-BE49-F238E27FC236}">
                <a16:creationId xmlns:a16="http://schemas.microsoft.com/office/drawing/2014/main" id="{5406AC21-A2CA-4A79-B7B4-68C20E957D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5727" y="215511"/>
            <a:ext cx="1059274" cy="1059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8517E7F-F1D9-470F-B3B3-A597AF825B4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030" y="7925952"/>
            <a:ext cx="533474" cy="194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1268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/>
          </p:cNvSpPr>
          <p:nvPr>
            <p:ph type="title"/>
          </p:nvPr>
        </p:nvSpPr>
        <p:spPr>
          <a:xfrm>
            <a:off x="2536032" y="215901"/>
            <a:ext cx="8769277" cy="3127181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lvl="0">
              <a:defRPr sz="1800" b="0"/>
            </a:pPr>
            <a:r>
              <a:rPr lang="pl-PL" sz="4400" dirty="0"/>
              <a:t>Video Semantic Partitioning Problem</a:t>
            </a:r>
            <a:endParaRPr sz="4400" dirty="0"/>
          </a:p>
        </p:txBody>
      </p:sp>
      <p:sp>
        <p:nvSpPr>
          <p:cNvPr id="3" name="AutoShape 2" descr="Znalezione obrazy dla zapytania spark apache"/>
          <p:cNvSpPr>
            <a:spLocks noChangeAspect="1" noChangeArrowheads="1"/>
          </p:cNvSpPr>
          <p:nvPr/>
        </p:nvSpPr>
        <p:spPr bwMode="auto">
          <a:xfrm>
            <a:off x="2323306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8" descr="mage result for bluemix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Shape 119"/>
          <p:cNvSpPr>
            <a:spLocks noGrp="1"/>
          </p:cNvSpPr>
          <p:nvPr>
            <p:ph type="body" idx="1"/>
          </p:nvPr>
        </p:nvSpPr>
        <p:spPr>
          <a:xfrm>
            <a:off x="2781136" y="1615910"/>
            <a:ext cx="13887069" cy="7541537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pl-PL" sz="3200" b="1" dirty="0">
                <a:solidFill>
                  <a:srgbClr val="5592DA"/>
                </a:solidFill>
                <a:ea typeface="Helvetica Neue Medium"/>
                <a:cs typeface="Helvetica Neue Medium"/>
                <a:sym typeface="Helvetica Neue Medium"/>
              </a:rPr>
              <a:t>Problem formulation:</a:t>
            </a:r>
          </a:p>
          <a:p>
            <a:pPr marL="0" indent="0">
              <a:buNone/>
            </a:pPr>
            <a:r>
              <a:rPr lang="pl-PL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video is temporal signal defined on          .</a:t>
            </a:r>
          </a:p>
          <a:p>
            <a:pPr marL="0" indent="0">
              <a:buNone/>
            </a:pPr>
            <a:r>
              <a:rPr lang="pl-PL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Denote by                     the set of partition of           into m elements,</a:t>
            </a:r>
          </a:p>
          <a:p>
            <a:pPr marL="0" indent="0">
              <a:buNone/>
            </a:pPr>
            <a:r>
              <a:rPr lang="pl-PL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i.e. </a:t>
            </a:r>
          </a:p>
          <a:p>
            <a:pPr marL="0" indent="0">
              <a:buNone/>
            </a:pPr>
            <a:r>
              <a:rPr lang="pl-PL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Goal: </a:t>
            </a:r>
            <a:r>
              <a:rPr lang="pl-PL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finding                             s.t. each pair of adjacent block holds a different </a:t>
            </a:r>
            <a:r>
              <a:rPr lang="pl-PL" sz="2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semantic</a:t>
            </a:r>
            <a:r>
              <a:rPr lang="pl-PL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marL="0" indent="0">
              <a:buNone/>
            </a:pPr>
            <a:br>
              <a:rPr lang="pl-PL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pl-PL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endParaRPr lang="pl-PL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7" name="Picture 10" descr="https://cdn2.iconfinder.com/data/icons/knowledge/512/electronic_brain-512.png">
            <a:extLst>
              <a:ext uri="{FF2B5EF4-FFF2-40B4-BE49-F238E27FC236}">
                <a16:creationId xmlns:a16="http://schemas.microsoft.com/office/drawing/2014/main" id="{24CFBF2D-582A-464E-9826-0B7E3D023D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5727" y="215511"/>
            <a:ext cx="1059274" cy="1059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CC1C5EB-2110-4EE5-9E6A-8CD5122B1D2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3600" y="2717113"/>
            <a:ext cx="704186" cy="35422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E624CC7-85F4-402B-A83D-A5483F441EC1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670" y="3684205"/>
            <a:ext cx="1760466" cy="35422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3C26A06-2068-4851-AF77-8160ED6D6DFC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3260" y="3684206"/>
            <a:ext cx="704186" cy="35422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1FF461A-19D0-487B-B019-754513AB51EC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403" y="4656337"/>
            <a:ext cx="5611521" cy="35570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54DF9E1-04A9-404E-9149-5771B467AF17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291" y="5539722"/>
            <a:ext cx="2414492" cy="355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174791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/>
          </p:cNvSpPr>
          <p:nvPr>
            <p:ph type="title"/>
          </p:nvPr>
        </p:nvSpPr>
        <p:spPr>
          <a:xfrm>
            <a:off x="2536032" y="215901"/>
            <a:ext cx="8769277" cy="3127181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lvl="0">
              <a:defRPr sz="1800" b="0"/>
            </a:pPr>
            <a:r>
              <a:rPr lang="pl-PL" sz="4400" dirty="0"/>
              <a:t>Video Semantic Partitioning Problem</a:t>
            </a:r>
            <a:endParaRPr sz="4400" dirty="0"/>
          </a:p>
        </p:txBody>
      </p:sp>
      <p:sp>
        <p:nvSpPr>
          <p:cNvPr id="3" name="AutoShape 2" descr="Znalezione obrazy dla zapytania spark apache"/>
          <p:cNvSpPr>
            <a:spLocks noChangeAspect="1" noChangeArrowheads="1"/>
          </p:cNvSpPr>
          <p:nvPr/>
        </p:nvSpPr>
        <p:spPr bwMode="auto">
          <a:xfrm>
            <a:off x="2323306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8" descr="mage result for bluemix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Shape 119"/>
          <p:cNvSpPr>
            <a:spLocks noGrp="1"/>
          </p:cNvSpPr>
          <p:nvPr>
            <p:ph type="body" idx="1"/>
          </p:nvPr>
        </p:nvSpPr>
        <p:spPr>
          <a:xfrm>
            <a:off x="2781136" y="1615910"/>
            <a:ext cx="13887069" cy="7541537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pl-PL" sz="3200" b="1" dirty="0">
                <a:solidFill>
                  <a:srgbClr val="5592DA"/>
                </a:solidFill>
                <a:ea typeface="Helvetica Neue Medium"/>
                <a:cs typeface="Helvetica Neue Medium"/>
                <a:sym typeface="Helvetica Neue Medium"/>
              </a:rPr>
              <a:t>Problem formulation:</a:t>
            </a:r>
          </a:p>
          <a:p>
            <a:pPr marL="0" indent="0">
              <a:buNone/>
            </a:pPr>
            <a:r>
              <a:rPr lang="pl-PL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Assume there exists an optimal partition     .</a:t>
            </a:r>
          </a:p>
          <a:p>
            <a:pPr marL="0" indent="0">
              <a:buNone/>
            </a:pPr>
            <a:r>
              <a:rPr lang="pl-PL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Loss function: </a:t>
            </a:r>
          </a:p>
          <a:p>
            <a:pPr marL="0" indent="0">
              <a:buNone/>
            </a:pPr>
            <a:endParaRPr lang="pl-PL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pl-PL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If                            , then</a:t>
            </a:r>
          </a:p>
          <a:p>
            <a:pPr marL="0" indent="0">
              <a:buNone/>
            </a:pPr>
            <a:endParaRPr lang="pl-PL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pl-PL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Video Semantic Partitioning Problem:  </a:t>
            </a:r>
          </a:p>
        </p:txBody>
      </p:sp>
      <p:pic>
        <p:nvPicPr>
          <p:cNvPr id="7" name="Picture 10 1" descr="https://cdn2.iconfinder.com/data/icons/knowledge/512/electronic_brain-512.png">
            <a:extLst>
              <a:ext uri="{FF2B5EF4-FFF2-40B4-BE49-F238E27FC236}">
                <a16:creationId xmlns:a16="http://schemas.microsoft.com/office/drawing/2014/main" id="{24CFBF2D-582A-464E-9826-0B7E3D023D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5727" y="215511"/>
            <a:ext cx="1059274" cy="1059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91A1445-5388-4207-AC5A-12FC0DDBF1B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9929" y="2731299"/>
            <a:ext cx="330174" cy="24870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05736C3-DA0E-4F07-B5E9-7B02AF7637FE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941" y="4628576"/>
            <a:ext cx="7056800" cy="40757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B8C4F8E-2248-4D08-9212-ED7E5271EFBA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731" y="3414504"/>
            <a:ext cx="4528051" cy="81668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2DF1AB1-C60A-44DD-B061-789C747AB759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231" y="5547641"/>
            <a:ext cx="2191513" cy="35422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64EE970D-658F-46D6-9AF3-9E136DC0C6B3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743" y="5618517"/>
            <a:ext cx="3457398" cy="355705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id="{CE758470-D368-4B75-80F7-2793AE2B16B0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194" y="8354201"/>
            <a:ext cx="3960514" cy="49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974830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/>
          </p:cNvSpPr>
          <p:nvPr>
            <p:ph type="title"/>
          </p:nvPr>
        </p:nvSpPr>
        <p:spPr>
          <a:xfrm>
            <a:off x="2536032" y="215901"/>
            <a:ext cx="8769277" cy="3127181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lvl="0">
              <a:defRPr sz="1800" b="0"/>
            </a:pPr>
            <a:r>
              <a:rPr lang="pl-PL" sz="4400" dirty="0"/>
              <a:t>Video Semantic Partitioning Problem</a:t>
            </a:r>
            <a:endParaRPr sz="4400" dirty="0"/>
          </a:p>
        </p:txBody>
      </p:sp>
      <p:sp>
        <p:nvSpPr>
          <p:cNvPr id="3" name="AutoShape 2" descr="Znalezione obrazy dla zapytania spark apache"/>
          <p:cNvSpPr>
            <a:spLocks noChangeAspect="1" noChangeArrowheads="1"/>
          </p:cNvSpPr>
          <p:nvPr/>
        </p:nvSpPr>
        <p:spPr bwMode="auto">
          <a:xfrm>
            <a:off x="2323306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8" descr="mage result for bluemix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Shape 119"/>
          <p:cNvSpPr>
            <a:spLocks noGrp="1"/>
          </p:cNvSpPr>
          <p:nvPr>
            <p:ph type="body" idx="1"/>
          </p:nvPr>
        </p:nvSpPr>
        <p:spPr>
          <a:xfrm>
            <a:off x="2781137" y="1615910"/>
            <a:ext cx="13583934" cy="7541537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pl-PL" sz="3200" b="1" dirty="0">
                <a:solidFill>
                  <a:srgbClr val="5592DA"/>
                </a:solidFill>
                <a:ea typeface="Helvetica Neue Medium"/>
                <a:cs typeface="Helvetica Neue Medium"/>
                <a:sym typeface="Helvetica Neue Medium"/>
              </a:rPr>
              <a:t>In practice, there are problems:</a:t>
            </a:r>
            <a:br>
              <a:rPr lang="pl-PL" sz="3200" b="1" dirty="0">
                <a:solidFill>
                  <a:srgbClr val="5592DA"/>
                </a:solidFill>
                <a:ea typeface="Helvetica Neue Medium"/>
                <a:cs typeface="Helvetica Neue Medium"/>
                <a:sym typeface="Helvetica Neue Medium"/>
              </a:rPr>
            </a:br>
            <a:endParaRPr lang="pl-PL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>
              <a:spcBef>
                <a:spcPts val="0"/>
              </a:spcBef>
              <a:buSzPct val="100000"/>
              <a:buFontTx/>
              <a:buChar char="→"/>
            </a:pPr>
            <a:r>
              <a:rPr lang="pl-PL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Does the optimal partition really exists?</a:t>
            </a:r>
          </a:p>
          <a:p>
            <a:pPr lvl="1">
              <a:spcBef>
                <a:spcPts val="0"/>
              </a:spcBef>
              <a:buSzPct val="100000"/>
              <a:buFontTx/>
              <a:buChar char="→"/>
            </a:pPr>
            <a:r>
              <a:rPr lang="pl-PL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We do not know       (or there is no problem!) and thus cannot calculate J</a:t>
            </a:r>
          </a:p>
          <a:p>
            <a:pPr lvl="1">
              <a:spcBef>
                <a:spcPts val="0"/>
              </a:spcBef>
              <a:buSzPct val="100000"/>
              <a:buFontTx/>
              <a:buChar char="→"/>
            </a:pPr>
            <a:r>
              <a:rPr lang="pl-PL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We do not even know the optimal number of cutting points  </a:t>
            </a:r>
          </a:p>
          <a:p>
            <a:pPr lvl="1">
              <a:spcBef>
                <a:spcPts val="0"/>
              </a:spcBef>
              <a:buSzPct val="100000"/>
              <a:buFontTx/>
              <a:buChar char="→"/>
            </a:pPr>
            <a:endParaRPr lang="pl-PL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spcBef>
                <a:spcPts val="0"/>
              </a:spcBef>
              <a:buSzPct val="100000"/>
              <a:buNone/>
            </a:pPr>
            <a:r>
              <a:rPr lang="pl-PL" sz="2800" b="1" dirty="0">
                <a:solidFill>
                  <a:srgbClr val="5592DA"/>
                </a:solidFill>
                <a:ea typeface="Helvetica Neue Medium"/>
                <a:cs typeface="Helvetica Neue Medium"/>
                <a:sym typeface="Helvetica Neue Medium"/>
              </a:rPr>
              <a:t>Let us overcome those problems:</a:t>
            </a:r>
          </a:p>
          <a:p>
            <a:pPr marL="0" indent="0">
              <a:spcBef>
                <a:spcPts val="0"/>
              </a:spcBef>
              <a:buSzPct val="100000"/>
              <a:buNone/>
            </a:pPr>
            <a:endParaRPr lang="pl-PL" sz="2800" b="1" dirty="0">
              <a:solidFill>
                <a:srgbClr val="5592DA"/>
              </a:solidFill>
              <a:sym typeface="Helvetica Neue Medium"/>
            </a:endParaRPr>
          </a:p>
          <a:p>
            <a:pPr lvl="1">
              <a:spcBef>
                <a:spcPts val="0"/>
              </a:spcBef>
              <a:buSzPct val="100000"/>
              <a:buFontTx/>
              <a:buChar char="→"/>
            </a:pPr>
            <a:r>
              <a:rPr lang="pl-PL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If J is available, if        is large enough, a strategy to minimize J is to remove unecessary cutting points.</a:t>
            </a:r>
          </a:p>
          <a:p>
            <a:pPr lvl="1">
              <a:spcBef>
                <a:spcPts val="0"/>
              </a:spcBef>
              <a:buSzPct val="100000"/>
              <a:buFontTx/>
              <a:buChar char="→"/>
            </a:pPr>
            <a:r>
              <a:rPr lang="pl-PL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If J is not available, we need to approximate it </a:t>
            </a:r>
          </a:p>
          <a:p>
            <a:pPr marL="444523" lvl="1" indent="0">
              <a:spcBef>
                <a:spcPts val="0"/>
              </a:spcBef>
              <a:buSzPct val="100000"/>
              <a:buNone/>
            </a:pPr>
            <a:r>
              <a:rPr lang="pl-PL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     feature streams, each being a signal on </a:t>
            </a:r>
            <a:br>
              <a:rPr lang="pl-PL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pl-PL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  associated metric: </a:t>
            </a:r>
          </a:p>
          <a:p>
            <a:pPr marL="444523" lvl="1" indent="0">
              <a:spcBef>
                <a:spcPts val="0"/>
              </a:spcBef>
              <a:buSzPct val="100000"/>
              <a:buNone/>
            </a:pPr>
            <a:endParaRPr lang="pl-PL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44523" lvl="1" indent="0">
              <a:spcBef>
                <a:spcPts val="0"/>
              </a:spcBef>
              <a:buSzPct val="100000"/>
              <a:buNone/>
            </a:pPr>
            <a:r>
              <a:rPr lang="pl-PL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Notation:</a:t>
            </a:r>
            <a:r>
              <a:rPr lang="pl-PL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marL="0" indent="0">
              <a:spcBef>
                <a:spcPts val="0"/>
              </a:spcBef>
              <a:buSzPct val="100000"/>
              <a:buNone/>
            </a:pPr>
            <a:endParaRPr lang="pl-PL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" name="Picture 10" descr="https://cdn2.iconfinder.com/data/icons/knowledge/512/electronic_brain-512.png">
            <a:extLst>
              <a:ext uri="{FF2B5EF4-FFF2-40B4-BE49-F238E27FC236}">
                <a16:creationId xmlns:a16="http://schemas.microsoft.com/office/drawing/2014/main" id="{5406AC21-A2CA-4A79-B7B4-68C20E957D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5727" y="215511"/>
            <a:ext cx="1059274" cy="1059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19B52B1-0E83-4CDD-A07D-82F7622E98C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121" y="3075033"/>
            <a:ext cx="331119" cy="25100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FBAC7BB-EF0C-4164-B957-1A91C8A9CC52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6980" y="3557270"/>
            <a:ext cx="290210" cy="16004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0355068-1E86-4C34-9021-C9869981D29C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7720" y="5127773"/>
            <a:ext cx="475859" cy="35422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C087184-2D4C-4E32-B327-481767D96231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3054" y="6560557"/>
            <a:ext cx="194185" cy="16004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2EA8150-AF2B-4341-958E-3E7507D6AEC7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123" y="6463464"/>
            <a:ext cx="704186" cy="35422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2B3FC0C-4FF5-45C2-A3C4-E795F91E00E7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748" y="6851307"/>
            <a:ext cx="3813096" cy="35493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6D57A20-8249-4961-829C-47E03EA0A8E4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855" y="7640492"/>
            <a:ext cx="4460470" cy="460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2343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/>
          </p:cNvSpPr>
          <p:nvPr>
            <p:ph type="title"/>
          </p:nvPr>
        </p:nvSpPr>
        <p:spPr>
          <a:xfrm>
            <a:off x="2536032" y="215901"/>
            <a:ext cx="8769277" cy="3127181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lvl="0">
              <a:defRPr sz="1800" b="0"/>
            </a:pPr>
            <a:r>
              <a:rPr lang="pl-PL" sz="4400" dirty="0"/>
              <a:t>Video Semantic Partitioning Problem</a:t>
            </a:r>
            <a:endParaRPr sz="4400" dirty="0"/>
          </a:p>
        </p:txBody>
      </p:sp>
      <p:sp>
        <p:nvSpPr>
          <p:cNvPr id="3" name="AutoShape 2" descr="Znalezione obrazy dla zapytania spark apache"/>
          <p:cNvSpPr>
            <a:spLocks noChangeAspect="1" noChangeArrowheads="1"/>
          </p:cNvSpPr>
          <p:nvPr/>
        </p:nvSpPr>
        <p:spPr bwMode="auto">
          <a:xfrm>
            <a:off x="2323306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8" descr="mage result for bluemix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Shape 119"/>
          <p:cNvSpPr>
            <a:spLocks noGrp="1"/>
          </p:cNvSpPr>
          <p:nvPr>
            <p:ph type="body" idx="1"/>
          </p:nvPr>
        </p:nvSpPr>
        <p:spPr>
          <a:xfrm>
            <a:off x="2781137" y="1615910"/>
            <a:ext cx="13583934" cy="7541537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pl-PL" sz="3200" b="1" dirty="0">
                <a:solidFill>
                  <a:srgbClr val="5592DA"/>
                </a:solidFill>
                <a:ea typeface="Helvetica Neue Medium"/>
                <a:cs typeface="Helvetica Neue Medium"/>
                <a:sym typeface="Helvetica Neue Medium"/>
              </a:rPr>
              <a:t>New formulation:</a:t>
            </a:r>
            <a:br>
              <a:rPr lang="pl-PL" sz="3200" b="1" dirty="0">
                <a:solidFill>
                  <a:srgbClr val="5592DA"/>
                </a:solidFill>
                <a:ea typeface="Helvetica Neue Medium"/>
                <a:cs typeface="Helvetica Neue Medium"/>
                <a:sym typeface="Helvetica Neue Medium"/>
              </a:rPr>
            </a:br>
            <a:endParaRPr lang="pl-PL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44523" lvl="1" indent="0">
              <a:spcBef>
                <a:spcPts val="0"/>
              </a:spcBef>
              <a:buSzPct val="100000"/>
              <a:buNone/>
            </a:pPr>
            <a:endParaRPr lang="pl-PL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spcBef>
                <a:spcPts val="0"/>
              </a:spcBef>
              <a:buSzPct val="100000"/>
              <a:buNone/>
            </a:pPr>
            <a:endParaRPr lang="pl-PL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" name="Picture 10 1" descr="https://cdn2.iconfinder.com/data/icons/knowledge/512/electronic_brain-512.png">
            <a:extLst>
              <a:ext uri="{FF2B5EF4-FFF2-40B4-BE49-F238E27FC236}">
                <a16:creationId xmlns:a16="http://schemas.microsoft.com/office/drawing/2014/main" id="{5406AC21-A2CA-4A79-B7B4-68C20E957D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5727" y="215511"/>
            <a:ext cx="1059274" cy="1059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3B6D468-D129-4FBB-89F9-ED289EECFA3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2065" y="3055501"/>
            <a:ext cx="7239902" cy="164556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8DBFB5D-E64F-4A2A-9554-29353881BBA7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493" y="5914663"/>
            <a:ext cx="8757635" cy="1855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695059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Shape 440"/>
          <p:cNvSpPr/>
          <p:nvPr/>
        </p:nvSpPr>
        <p:spPr>
          <a:xfrm>
            <a:off x="1223322" y="4338897"/>
            <a:ext cx="14784135" cy="10758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l">
              <a:lnSpc>
                <a:spcPts val="9001"/>
              </a:lnSpc>
              <a:defRPr sz="1800"/>
            </a:pPr>
            <a:r>
              <a:rPr lang="pl-PL" sz="7200" b="1" dirty="0">
                <a:solidFill>
                  <a:srgbClr val="1CAED1"/>
                </a:solidFill>
                <a:latin typeface="Arial"/>
                <a:ea typeface="Arial"/>
                <a:cs typeface="Arial"/>
                <a:sym typeface="Helvetica Neue Bold for IBM"/>
              </a:rPr>
              <a:t>Feature </a:t>
            </a:r>
            <a:r>
              <a:rPr lang="pl-PL" sz="72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 Bold for IBM"/>
              </a:rPr>
              <a:t>Streams</a:t>
            </a:r>
            <a:endParaRPr sz="7200" dirty="0">
              <a:solidFill>
                <a:srgbClr val="FFFFFF"/>
              </a:solidFill>
              <a:latin typeface="Arial"/>
              <a:ea typeface="Arial"/>
              <a:cs typeface="Arial"/>
              <a:sym typeface="Helvetica Neue Thin"/>
            </a:endParaRPr>
          </a:p>
        </p:txBody>
      </p:sp>
      <p:pic>
        <p:nvPicPr>
          <p:cNvPr id="441" name="dropped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872695" y="9096931"/>
            <a:ext cx="875705" cy="344028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Picture 10" descr="https://cdn2.iconfinder.com/data/icons/knowledge/512/electronic_brain-512.png">
            <a:extLst>
              <a:ext uri="{FF2B5EF4-FFF2-40B4-BE49-F238E27FC236}">
                <a16:creationId xmlns:a16="http://schemas.microsoft.com/office/drawing/2014/main" id="{58F3CC98-96A6-44B0-A0CB-9B5AE45B3D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5727" y="215511"/>
            <a:ext cx="1059274" cy="1059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0615419"/>
      </p:ext>
    </p:extLst>
  </p:cSld>
  <p:clrMapOvr>
    <a:masterClrMapping/>
  </p:clrMapOvr>
  <p:transition spd="slow">
    <p:push dir="u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8,25953"/>
  <p:tag name="ORIGINALWIDTH" val="187,5261"/>
  <p:tag name="LATEXADDIN" val="\documentclass{article}&#10;\usepackage{amsmath}&#10;\usepackage{amssymb}&#10;\pagestyle{empty}&#10;\begin{document}&#10;&#10;$\implies$&#10;&#10;&#10;\end{document}"/>
  <p:tag name="IGUANATEXSIZE" val="28"/>
  <p:tag name="IGUANATEXCURSOR" val="111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174"/>
  <p:tag name="ORIGINALWIDTH" val="770,3575"/>
  <p:tag name="LATEXADDIN" val="\documentclass{article}&#10;\usepackage{amsmath}&#10;\usepackage{amssymb}&#10;\pagestyle{empty}&#10;\begin{document}&#10;&#10;$|\pi| = |\pi^*| = m$&#10;&#10;&#10;\end{document}"/>
  <p:tag name="IGUANATEXSIZE" val="28"/>
  <p:tag name="IGUANATEXCURSOR" val="122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174"/>
  <p:tag name="ORIGINALWIDTH" val="1215,17"/>
  <p:tag name="LATEXADDIN" val="\documentclass{article}&#10;\usepackage{amsmath}&#10;\usepackage{amssymb}&#10;\pagestyle{empty}&#10;\begin{document}&#10;&#10;$J(\pi, \pi^*) = 0 \Leftrightarrow \pi = \pi^*$&#10;&#10;&#10;\end{document}"/>
  <p:tag name="IGUANATEXSIZE" val="28"/>
  <p:tag name="IGUANATEXCURSOR" val="123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5,5245"/>
  <p:tag name="ORIGINALWIDTH" val="1392,194"/>
  <p:tag name="LATEXADDIN" val="\documentclass{article}&#10;\usepackage{amsmath}&#10;\usepackage{amssymb}&#10;\pagestyle{empty}&#10;\begin{document}&#10;&#10;find $\pi_k$ s.t. $J(\pi_k, \pi^*) \underset{k} \to 0$&#10;&#10;&#10;\end{document}"/>
  <p:tag name="IGUANATEXSIZE" val="28"/>
  <p:tag name="IGUANATEXCURSOR" val="156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,01212"/>
  <p:tag name="ORIGINALWIDTH" val="115,5161"/>
  <p:tag name="LATEXADDIN" val="\documentclass{article}&#10;\usepackage{amsmath}&#10;\usepackage{amssymb}&#10;\pagestyle{empty}&#10;\begin{document}&#10;&#10;$\pi^*$&#10;&#10;&#10;\end{document}"/>
  <p:tag name="IGUANATEXSIZE" val="28"/>
  <p:tag name="IGUANATEXCURSOR" val="108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,25787"/>
  <p:tag name="ORIGINALWIDTH" val="102,0143"/>
  <p:tag name="LATEXADDIN" val="\documentclass{article}&#10;\usepackage{amsmath}&#10;\usepackage{amssymb}&#10;\pagestyle{empty}&#10;\begin{document}&#10;&#10;$m$&#10;&#10;&#10;\end{document}"/>
  <p:tag name="IGUANATEXSIZE" val="28"/>
  <p:tag name="IGUANATEXCURSOR" val="104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174"/>
  <p:tag name="ORIGINALWIDTH" val="167,2733"/>
  <p:tag name="LATEXADDIN" val="\documentclass{article}&#10;\usepackage{amsmath}&#10;\usepackage{amssymb}&#10;\pagestyle{empty}&#10;\begin{document}&#10;&#10;$|\pi_0|$&#10;&#10;&#10;\end{document}"/>
  <p:tag name="IGUANATEXSIZE" val="28"/>
  <p:tag name="IGUANATEXCURSOR" val="110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,25787"/>
  <p:tag name="ORIGINALWIDTH" val="68,25953"/>
  <p:tag name="LATEXADDIN" val="\documentclass{article}&#10;\usepackage{amsmath}&#10;\usepackage{amssymb}&#10;\pagestyle{empty}&#10;\begin{document}&#10;&#10;$n$&#10;&#10;&#10;\end{document}"/>
  <p:tag name="IGUANATEXSIZE" val="28"/>
  <p:tag name="IGUANATEXCURSOR" val="104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174"/>
  <p:tag name="ORIGINALWIDTH" val="247,5346"/>
  <p:tag name="LATEXADDIN" val="\documentclass{article}&#10;\usepackage{amsmath}&#10;\usepackage{amssymb}&#10;\pagestyle{empty}&#10;\begin{document}&#10;&#10;$[0,T]$&#10;&#10;&#10;\end{document}"/>
  <p:tag name="IGUANATEXSIZE" val="28"/>
  <p:tag name="IGUANATEXCURSOR" val="107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174"/>
  <p:tag name="ORIGINALWIDTH" val="1339,687"/>
  <p:tag name="LATEXADDIN" val="\documentclass{article}&#10;\usepackage{amsmath}&#10;\usepackage{amssymb}&#10;\pagestyle{empty}&#10;\begin{document}&#10;&#10;$d_i: [0,T] \times [0,T] \to [0,1]$&#10;&#10;&#10;\end{document}"/>
  <p:tag name="IGUANATEXSIZE" val="28"/>
  <p:tag name="IGUANATEXCURSOR" val="105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1,2725"/>
  <p:tag name="ORIGINALWIDTH" val="1566,969"/>
  <p:tag name="LATEXADDIN" val="\documentclass{article}&#10;\usepackage{amsmath}&#10;\usepackage{amssymb}&#10;\pagestyle{empty}&#10;\begin{document}&#10;&#10;$d_i([p_{j-1}, p_{j}],[p_{j}, p_{j+1}]) \overset{not.}= d_i^j$&#10;&#10;&#10;\end{document}"/>
  <p:tag name="IGUANATEXSIZE" val="28"/>
  <p:tag name="IGUANATEXCURSOR" val="162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174"/>
  <p:tag name="ORIGINALWIDTH" val="247,5346"/>
  <p:tag name="LATEXADDIN" val="\documentclass{article}&#10;\usepackage{amsmath}&#10;\usepackage{amssymb}&#10;\pagestyle{empty}&#10;\begin{document}&#10;&#10;$[0,T]$&#10;&#10;&#10;\end{document}"/>
  <p:tag name="IGUANATEXSIZE" val="28"/>
  <p:tag name="IGUANATEXCURSOR" val="108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04,8205"/>
  <p:tag name="ORIGINALWIDTH" val="2226,311"/>
  <p:tag name="LATEXADDIN" val="\documentclass{article}&#10;\usepackage{amsmath}&#10;\usepackage{amssymb}&#10;\pagestyle{empty}&#10;\begin{document}&#10;&#10;&#10;$\pi^*   = \underset{\pi \in \underset{m \in \mathbb{N}^*}{\bigcup} P([0,T], m)}{\text{argmin}}~ \Big[ \underset{1 \leq i \leq n}{\bigoplus}  \sum_{j=1}^{m} d^j_i \Big] &#10;$\\&#10;with $\bigoplus$ an aggregation operator. &#10;&#10;&#10;&#10;\end{document}"/>
  <p:tag name="IGUANATEXSIZE" val="32"/>
  <p:tag name="IGUANATEXCURSOR" val="276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05,3345"/>
  <p:tag name="ORIGINALWIDTH" val="2857,149"/>
  <p:tag name="LATEXADDIN" val="\documentclass{article}&#10;\usepackage{amsmath}&#10;\usepackage{amssymb}&#10;\pagestyle{empty}&#10;\begin{document}&#10;&#10;$\left\{\begin{matrix}&#10; \pi^* &amp; = &amp; \underset{\pi \in \underset{m \in \mathbb{N}^*}{\bigcup} P([0,T], m)}{\text{argmin}}~ \Big[\underset{1 \leq i \leq n}{\sum} \sum_{j=1}^{m} \omega_i ~ d^j_i \Big]\\&#10; \underset{1 \leq i \leq n}{\sum} \omega_i &amp; = 1 &amp;&#10;\end{matrix}\right.$&#10;&#10;&#10;\end{document}"/>
  <p:tag name="IGUANATEXSIZE" val="28"/>
  <p:tag name="IGUANATEXCURSOR" val="373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58,6338"/>
  <p:tag name="ORIGINALWIDTH" val="3402,475"/>
  <p:tag name="LATEXADDIN" val="\documentclass{article}&#10;\usepackage{amsmath}&#10;\usepackage{amssymb}&#10;\pagestyle{empty}&#10;\begin{document}&#10;&#10;\begin{align*}&#10;d_{\texttt{tags}}^j &amp; = \frac{|W_{j-1} \cap W_{j}|}{|W_{j-1} \cup W_{j}|} \Big(1 - \frac{||C_{j-1, j}^L - C_{j-1, j}^R||_1}{|W_{j-1} \cap W_{j}|} \Big) \\ &amp; = \frac{|W_{j-1} \cap W_{j}| - ||C_{j-1, j}^L - C_{j-1, j}^R||_1}{|W_{j-1} \cup W_{j}|}&#10;\end{align*} where $|A|$ denotes the cardinal of $A$.&#10;&#10;&#10;\end{document}"/>
  <p:tag name="IGUANATEXSIZE" val="28"/>
  <p:tag name="IGUANATEXCURSOR" val="374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1,5169"/>
  <p:tag name="ORIGINALWIDTH" val="149,2709"/>
  <p:tag name="LATEXADDIN" val="\documentclass{article}&#10;\usepackage{amsmath}&#10;\usepackage{amssymb}&#10;\pagestyle{empty}&#10;\begin{document}&#10;&#10;$W_{j}$&#10;&#10;&#10;\end{document}"/>
  <p:tag name="IGUANATEXSIZE" val="28"/>
  <p:tag name="IGUANATEXCURSOR" val="108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4,5216"/>
  <p:tag name="ORIGINALWIDTH" val="726,1013"/>
  <p:tag name="LATEXADDIN" val="\documentclass{article}&#10;\usepackage{amsmath}&#10;\usepackage{amssymb}&#10;\pagestyle{empty}&#10;\begin{document}&#10;&#10;$C^L_{j-1,j}, C^R_{j-1,j}$&#10;&#10;&#10;\end{document}"/>
  <p:tag name="IGUANATEXSIZE" val="28"/>
  <p:tag name="IGUANATEXCURSOR" val="116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1,7739"/>
  <p:tag name="ORIGINALWIDTH" val="590,3323"/>
  <p:tag name="LATEXADDIN" val="\documentclass{article}&#10;\usepackage{amsmath}&#10;\usepackage{amssymb}&#10;\pagestyle{empty}&#10;\begin{document}&#10;&#10;$d^j_{\text{hash}}, d^j_{\text{pixel}}$&#10;&#10;&#10;\end{document}"/>
  <p:tag name="IGUANATEXSIZE" val="28"/>
  <p:tag name="IGUANATEXCURSOR" val="138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5,7731"/>
  <p:tag name="ORIGINALWIDTH" val="233,2825"/>
  <p:tag name="LATEXADDIN" val="\documentclass{article}&#10;\usepackage{amsmath}&#10;\usepackage{amssymb}&#10;\pagestyle{empty}&#10;\begin{document}&#10;&#10;$d^j_{\text{tags}}$&#10;&#10;&#10;\end{document}"/>
  <p:tag name="IGUANATEXSIZE" val="28"/>
  <p:tag name="IGUANATEXCURSOR" val="118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2,5241"/>
  <p:tag name="ORIGINALWIDTH" val="894,1248"/>
  <p:tag name="LATEXADDIN" val="\documentclass{article}&#10;\usepackage{amsmath}&#10;\usepackage{amssymb}&#10;\pagestyle{empty}&#10;\begin{document}&#10;&#10;$d^j_{\text{entities}}, d^j_{\text{keywords}}$&#10;&#10;&#10;\end{document}"/>
  <p:tag name="IGUANATEXSIZE" val="28"/>
  <p:tag name="IGUANATEXCURSOR" val="145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,76181"/>
  <p:tag name="ORIGINALWIDTH" val="105,7647"/>
  <p:tag name="LATEXADDIN" val="\documentclass{article}&#10;\usepackage{amsmath}&#10;\usepackage{amssymb}&#10;\pagestyle{empty}&#10;\begin{document}&#10;&#10;$K$&#10;&#10;&#10;\end{document}"/>
  <p:tag name="IGUANATEXSIZE" val="28"/>
  <p:tag name="IGUANATEXCURSOR" val="104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1,76141"/>
  <p:tag name="ORIGINALWIDTH" val="192,0268"/>
  <p:tag name="LATEXADDIN" val="\documentclass{article}&#10;\usepackage{amsmath}&#10;\usepackage{amssymb}&#10;\pagestyle{empty}&#10;\begin{document}&#10;&#10;$\alpha, \eta$&#10;&#10;&#10;\end{document}"/>
  <p:tag name="IGUANATEXSIZE" val="28"/>
  <p:tag name="IGUANATEXCURSOR" val="112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174"/>
  <p:tag name="ORIGINALWIDTH" val="618,8364"/>
  <p:tag name="LATEXADDIN" val="\documentclass{article}&#10;\usepackage{amsmath}&#10;\usepackage{amssymb}&#10;\pagestyle{empty}&#10;\begin{document}&#10;&#10;$P([0,T], m)$&#10;&#10;&#10;\end{document}"/>
  <p:tag name="IGUANATEXSIZE" val="28"/>
  <p:tag name="IGUANATEXCURSOR" val="114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40,5894"/>
  <p:tag name="ORIGINALWIDTH" val="1286,43"/>
  <p:tag name="LATEXADDIN" val="\documentclass{article}&#10;\usepackage{amsmath}&#10;\usepackage{amssymb}&#10;\pagestyle{empty}&#10;\begin{document}&#10;\noindent&#10;$m &gt; 0$, \\&#10;$\omega_i \in [0,1]$ s.t. $\underset{i}{\sum} \omega_i = 1$, \\&#10;$\delta \in [0,1]$, \\&#10;$\eta \in [0,1[$&#10;&#10;&#10;\end{document}"/>
  <p:tag name="IGUANATEXSIZE" val="28"/>
  <p:tag name="IGUANATEXCURSOR" val="110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92,0268"/>
  <p:tag name="ORIGINALWIDTH" val="2233,062"/>
  <p:tag name="LATEXADDIN" val="\documentclass{article}&#10;\usepackage{amsmath}&#10;\usepackage{amssymb}&#10;\pagestyle{empty}&#10;\begin{document}&#10;&#10;$R(\pi_k, j) = \frac{F(\pi_{k+1})}{F(\pi_{k})}$ with $\pi_{k+1} = \pi_k \setminus \{p_j\}$&#10;\end{document}"/>
  <p:tag name="IGUANATEXSIZE" val="28"/>
  <p:tag name="IGUANATEXCURSOR" val="192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30,324"/>
  <p:tag name="ORIGINALWIDTH" val="567,8292"/>
  <p:tag name="LATEXADDIN" val="\documentclass{article}&#10;\usepackage{amsmath}&#10;\usepackage{amssymb}&#10;\pagestyle{empty}&#10;\begin{document}&#10;\noindent&#10;$m$,~~~~~ \\&#10;$\omega_i = \frac 1 n, \forall i$, \\&#10;$\delta = 0.9$, \\&#10;$\eta = 0.1$&#10;&#10;&#10;\end{document}"/>
  <p:tag name="IGUANATEXSIZE" val="28"/>
  <p:tag name="IGUANATEXCURSOR" val="188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174"/>
  <p:tag name="ORIGINALWIDTH" val="247,5346"/>
  <p:tag name="LATEXADDIN" val="\documentclass{article}&#10;\usepackage{amsmath}&#10;\usepackage{amssymb}&#10;\pagestyle{empty}&#10;\begin{document}&#10;&#10;$[0,T]$&#10;&#10;&#10;\end{document}"/>
  <p:tag name="IGUANATEXSIZE" val="28"/>
  <p:tag name="IGUANATEXCURSOR" val="108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174"/>
  <p:tag name="ORIGINALWIDTH" val="1972,025"/>
  <p:tag name="LATEXADDIN" val="\documentclass{article}&#10;\usepackage{amsmath}&#10;\usepackage{amssymb}&#10;\pagestyle{empty}&#10;\begin{document}&#10;&#10;$\forall \pi\in P([0,T], m), ~ \pi = (p_0,...,p_{m+1})$&#10;&#10;&#10;\end{document}"/>
  <p:tag name="IGUANATEXSIZE" val="28"/>
  <p:tag name="IGUANATEXCURSOR" val="136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5174"/>
  <p:tag name="ORIGINALWIDTH" val="848,3684"/>
  <p:tag name="LATEXADDIN" val="\documentclass{article}&#10;\usepackage{amsmath}&#10;\usepackage{amssymb}&#10;\pagestyle{empty}&#10;\begin{document}&#10;&#10;$\pi \in P([0,T], m)$&#10;&#10;&#10;\end{document}"/>
  <p:tag name="IGUANATEXSIZE" val="28"/>
  <p:tag name="IGUANATEXCURSOR" val="106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,01212"/>
  <p:tag name="ORIGINALWIDTH" val="115,5161"/>
  <p:tag name="LATEXADDIN" val="\documentclass{article}&#10;\usepackage{amsmath}&#10;\usepackage{amssymb}&#10;\pagestyle{empty}&#10;\begin{document}&#10;&#10;$\pi^*$&#10;&#10;&#10;\end{document}"/>
  <p:tag name="IGUANATEXSIZE" val="28"/>
  <p:tag name="IGUANATEXCURSOR" val="106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3,27"/>
  <p:tag name="ORIGINALWIDTH" val="2480,596"/>
  <p:tag name="LATEXADDIN" val="\documentclass{article}&#10;\usepackage{amsmath}&#10;\usepackage{amssymb}&#10;\pagestyle{empty}&#10;\begin{document}&#10;&#10;$c(p_i) = |p^*_{j} - p_i| |p^*_{j+1} - p_i|$ with $p_i \in [p^*_{j},p^*_{j+1}]$&#10;&#10;&#10;\end{document}"/>
  <p:tag name="IGUANATEXSIZE" val="28"/>
  <p:tag name="IGUANATEXCURSOR" val="153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86,54"/>
  <p:tag name="ORIGINALWIDTH" val="1590,972"/>
  <p:tag name="LATEXADDIN" val="\documentclass{article}&#10;\usepackage{amsmath}&#10;\usepackage{amssymb}&#10;\pagestyle{empty}&#10;\begin{document}&#10;&#10;$J(\pi, \pi^*) = \underset{i = 1}{\overset{m-1} \sum} c(p_i) + c(p_{i+1})$&#10;&#10;&#10;\end{document}"/>
  <p:tag name="IGUANATEXSIZE" val="28"/>
  <p:tag name="IGUANATEXCURSOR" val="160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Custom 1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4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lue">
  <a:themeElements>
    <a:clrScheme name="Blue">
      <a:dk1>
        <a:srgbClr val="6D7777"/>
      </a:dk1>
      <a:lt1>
        <a:srgbClr val="5A5A5A"/>
      </a:lt1>
      <a:dk2>
        <a:srgbClr val="AFB8B8"/>
      </a:dk2>
      <a:lt2>
        <a:srgbClr val="959F9F"/>
      </a:lt2>
      <a:accent1>
        <a:srgbClr val="C8D2D2"/>
      </a:accent1>
      <a:accent2>
        <a:srgbClr val="DFE9E9"/>
      </a:accent2>
      <a:accent3>
        <a:srgbClr val="1D3649"/>
      </a:accent3>
      <a:accent4>
        <a:srgbClr val="325C80"/>
      </a:accent4>
      <a:accent5>
        <a:srgbClr val="5596E6"/>
      </a:accent5>
      <a:accent6>
        <a:srgbClr val="7CC7FF"/>
      </a:accent6>
      <a:hlink>
        <a:srgbClr val="5F5F5F"/>
      </a:hlink>
      <a:folHlink>
        <a:srgbClr val="91919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bg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>
            <a:solidFill>
              <a:schemeClr val="bg1"/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375</Words>
  <Application>Microsoft Office PowerPoint</Application>
  <PresentationFormat>Custom</PresentationFormat>
  <Paragraphs>141</Paragraphs>
  <Slides>21</Slides>
  <Notes>21</Notes>
  <HiddenSlides>1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8" baseType="lpstr">
      <vt:lpstr>Arial</vt:lpstr>
      <vt:lpstr>Avenir Book</vt:lpstr>
      <vt:lpstr>Avenir Roman</vt:lpstr>
      <vt:lpstr>Courier</vt:lpstr>
      <vt:lpstr>Helvetica</vt:lpstr>
      <vt:lpstr>Helvetica Light</vt:lpstr>
      <vt:lpstr>Helvetica Neue</vt:lpstr>
      <vt:lpstr>Helvetica Neue Bold for IBM</vt:lpstr>
      <vt:lpstr>Helvetica Neue Light</vt:lpstr>
      <vt:lpstr>Helvetica Neue Medium</vt:lpstr>
      <vt:lpstr>Helvetica Neue Thin</vt:lpstr>
      <vt:lpstr>HelvNeue Bold for IBM</vt:lpstr>
      <vt:lpstr>HelvNeue Light for IBM</vt:lpstr>
      <vt:lpstr>LinLibertineT</vt:lpstr>
      <vt:lpstr>Source Sans Pro ExtraLight</vt:lpstr>
      <vt:lpstr>White</vt:lpstr>
      <vt:lpstr>Blue</vt:lpstr>
      <vt:lpstr>PowerPoint Presentation</vt:lpstr>
      <vt:lpstr>AGENDA</vt:lpstr>
      <vt:lpstr>PowerPoint Presentation</vt:lpstr>
      <vt:lpstr>Forewords</vt:lpstr>
      <vt:lpstr>Video Semantic Partitioning Problem</vt:lpstr>
      <vt:lpstr>Video Semantic Partitioning Problem</vt:lpstr>
      <vt:lpstr>Video Semantic Partitioning Problem</vt:lpstr>
      <vt:lpstr>Video Semantic Partitioning Problem</vt:lpstr>
      <vt:lpstr>PowerPoint Presentation</vt:lpstr>
      <vt:lpstr>Feature Streams</vt:lpstr>
      <vt:lpstr>Feature Streams</vt:lpstr>
      <vt:lpstr>Feature Streams</vt:lpstr>
      <vt:lpstr>PowerPoint Presentation</vt:lpstr>
      <vt:lpstr>Split-and-Merge</vt:lpstr>
      <vt:lpstr>PowerPoint Presentation</vt:lpstr>
      <vt:lpstr>Experiments &amp; Results</vt:lpstr>
      <vt:lpstr>Experiments &amp; Results</vt:lpstr>
      <vt:lpstr>Experiments &amp; Results</vt:lpstr>
      <vt:lpstr>PowerPoint Presentation</vt:lpstr>
      <vt:lpstr>Future plan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modified xsi:type="dcterms:W3CDTF">2018-04-03T11:14:15Z</dcterms:modified>
</cp:coreProperties>
</file>