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34"/>
  </p:notesMasterIdLst>
  <p:sldIdLst>
    <p:sldId id="256" r:id="rId3"/>
    <p:sldId id="558" r:id="rId4"/>
    <p:sldId id="398" r:id="rId5"/>
    <p:sldId id="533" r:id="rId6"/>
    <p:sldId id="535" r:id="rId7"/>
    <p:sldId id="556" r:id="rId8"/>
    <p:sldId id="538" r:id="rId9"/>
    <p:sldId id="536" r:id="rId10"/>
    <p:sldId id="552" r:id="rId11"/>
    <p:sldId id="557" r:id="rId12"/>
    <p:sldId id="554" r:id="rId13"/>
    <p:sldId id="555" r:id="rId14"/>
    <p:sldId id="537" r:id="rId15"/>
    <p:sldId id="527" r:id="rId16"/>
    <p:sldId id="542" r:id="rId17"/>
    <p:sldId id="519" r:id="rId18"/>
    <p:sldId id="543" r:id="rId19"/>
    <p:sldId id="544" r:id="rId20"/>
    <p:sldId id="545" r:id="rId21"/>
    <p:sldId id="546" r:id="rId22"/>
    <p:sldId id="547" r:id="rId23"/>
    <p:sldId id="548" r:id="rId24"/>
    <p:sldId id="529" r:id="rId25"/>
    <p:sldId id="530" r:id="rId26"/>
    <p:sldId id="531" r:id="rId27"/>
    <p:sldId id="528" r:id="rId28"/>
    <p:sldId id="481" r:id="rId29"/>
    <p:sldId id="532" r:id="rId30"/>
    <p:sldId id="549" r:id="rId31"/>
    <p:sldId id="550" r:id="rId32"/>
    <p:sldId id="334" r:id="rId33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743"/>
    <a:srgbClr val="013366"/>
    <a:srgbClr val="25343C"/>
    <a:srgbClr val="F8F8F8"/>
    <a:srgbClr val="F9FFB1"/>
    <a:srgbClr val="5592D7"/>
    <a:srgbClr val="23B4D7"/>
    <a:srgbClr val="1F96B2"/>
    <a:srgbClr val="002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82064" autoAdjust="0"/>
  </p:normalViewPr>
  <p:slideViewPr>
    <p:cSldViewPr snapToGrid="0" snapToObjects="1">
      <p:cViewPr varScale="1">
        <p:scale>
          <a:sx n="50" d="100"/>
          <a:sy n="50" d="100"/>
        </p:scale>
        <p:origin x="408" y="29"/>
      </p:cViewPr>
      <p:guideLst>
        <p:guide orient="horz" pos="3072"/>
        <p:guide pos="5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249746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1600">
        <a:latin typeface="Arial"/>
        <a:ea typeface="Arial"/>
        <a:cs typeface="Arial"/>
        <a:sym typeface="Avenir Roman"/>
      </a:defRPr>
    </a:lvl1pPr>
    <a:lvl2pPr indent="228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7460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9830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1079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4124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4812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2085646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15910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4472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pl-PL"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24320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74916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8910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30514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04658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8250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89540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81537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49279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50747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27731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44858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67242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3414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3315458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25907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275028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0280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7542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5867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6195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602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099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0" indent="228611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0" indent="457223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0" indent="685835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0" indent="914446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5208" y="9321554"/>
            <a:ext cx="474420" cy="276999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58087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802610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1247132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1691654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2136176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8357044" y="0"/>
            <a:ext cx="8447357" cy="9753600"/>
          </a:xfrm>
          <a:custGeom>
            <a:avLst/>
            <a:gdLst>
              <a:gd name="T0" fmla="*/ 3743 w 5612"/>
              <a:gd name="T1" fmla="*/ 0 h 6480"/>
              <a:gd name="T2" fmla="*/ 3915 w 5612"/>
              <a:gd name="T3" fmla="*/ 106 h 6480"/>
              <a:gd name="T4" fmla="*/ 4082 w 5612"/>
              <a:gd name="T5" fmla="*/ 222 h 6480"/>
              <a:gd name="T6" fmla="*/ 4243 w 5612"/>
              <a:gd name="T7" fmla="*/ 348 h 6480"/>
              <a:gd name="T8" fmla="*/ 4397 w 5612"/>
              <a:gd name="T9" fmla="*/ 479 h 6480"/>
              <a:gd name="T10" fmla="*/ 4542 w 5612"/>
              <a:gd name="T11" fmla="*/ 621 h 6480"/>
              <a:gd name="T12" fmla="*/ 4679 w 5612"/>
              <a:gd name="T13" fmla="*/ 770 h 6480"/>
              <a:gd name="T14" fmla="*/ 4811 w 5612"/>
              <a:gd name="T15" fmla="*/ 925 h 6480"/>
              <a:gd name="T16" fmla="*/ 4931 w 5612"/>
              <a:gd name="T17" fmla="*/ 1088 h 6480"/>
              <a:gd name="T18" fmla="*/ 5045 w 5612"/>
              <a:gd name="T19" fmla="*/ 1257 h 6480"/>
              <a:gd name="T20" fmla="*/ 5147 w 5612"/>
              <a:gd name="T21" fmla="*/ 1431 h 6480"/>
              <a:gd name="T22" fmla="*/ 5241 w 5612"/>
              <a:gd name="T23" fmla="*/ 1614 h 6480"/>
              <a:gd name="T24" fmla="*/ 5325 w 5612"/>
              <a:gd name="T25" fmla="*/ 1801 h 6480"/>
              <a:gd name="T26" fmla="*/ 5400 w 5612"/>
              <a:gd name="T27" fmla="*/ 1993 h 6480"/>
              <a:gd name="T28" fmla="*/ 5463 w 5612"/>
              <a:gd name="T29" fmla="*/ 2191 h 6480"/>
              <a:gd name="T30" fmla="*/ 5516 w 5612"/>
              <a:gd name="T31" fmla="*/ 2392 h 6480"/>
              <a:gd name="T32" fmla="*/ 5557 w 5612"/>
              <a:gd name="T33" fmla="*/ 2600 h 6480"/>
              <a:gd name="T34" fmla="*/ 5589 w 5612"/>
              <a:gd name="T35" fmla="*/ 2810 h 6480"/>
              <a:gd name="T36" fmla="*/ 5606 w 5612"/>
              <a:gd name="T37" fmla="*/ 3022 h 6480"/>
              <a:gd name="T38" fmla="*/ 5612 w 5612"/>
              <a:gd name="T39" fmla="*/ 3240 h 6480"/>
              <a:gd name="T40" fmla="*/ 5606 w 5612"/>
              <a:gd name="T41" fmla="*/ 3458 h 6480"/>
              <a:gd name="T42" fmla="*/ 5589 w 5612"/>
              <a:gd name="T43" fmla="*/ 3670 h 6480"/>
              <a:gd name="T44" fmla="*/ 5557 w 5612"/>
              <a:gd name="T45" fmla="*/ 3880 h 6480"/>
              <a:gd name="T46" fmla="*/ 5516 w 5612"/>
              <a:gd name="T47" fmla="*/ 4086 h 6480"/>
              <a:gd name="T48" fmla="*/ 5463 w 5612"/>
              <a:gd name="T49" fmla="*/ 4289 h 6480"/>
              <a:gd name="T50" fmla="*/ 5400 w 5612"/>
              <a:gd name="T51" fmla="*/ 4487 h 6480"/>
              <a:gd name="T52" fmla="*/ 5325 w 5612"/>
              <a:gd name="T53" fmla="*/ 4679 h 6480"/>
              <a:gd name="T54" fmla="*/ 5241 w 5612"/>
              <a:gd name="T55" fmla="*/ 4866 h 6480"/>
              <a:gd name="T56" fmla="*/ 5149 w 5612"/>
              <a:gd name="T57" fmla="*/ 5047 h 6480"/>
              <a:gd name="T58" fmla="*/ 5045 w 5612"/>
              <a:gd name="T59" fmla="*/ 5223 h 6480"/>
              <a:gd name="T60" fmla="*/ 4933 w 5612"/>
              <a:gd name="T61" fmla="*/ 5392 h 6480"/>
              <a:gd name="T62" fmla="*/ 4811 w 5612"/>
              <a:gd name="T63" fmla="*/ 5555 h 6480"/>
              <a:gd name="T64" fmla="*/ 4681 w 5612"/>
              <a:gd name="T65" fmla="*/ 5710 h 6480"/>
              <a:gd name="T66" fmla="*/ 4544 w 5612"/>
              <a:gd name="T67" fmla="*/ 5859 h 6480"/>
              <a:gd name="T68" fmla="*/ 4399 w 5612"/>
              <a:gd name="T69" fmla="*/ 5999 h 6480"/>
              <a:gd name="T70" fmla="*/ 4245 w 5612"/>
              <a:gd name="T71" fmla="*/ 6132 h 6480"/>
              <a:gd name="T72" fmla="*/ 4084 w 5612"/>
              <a:gd name="T73" fmla="*/ 6256 h 6480"/>
              <a:gd name="T74" fmla="*/ 3917 w 5612"/>
              <a:gd name="T75" fmla="*/ 6372 h 6480"/>
              <a:gd name="T76" fmla="*/ 3745 w 5612"/>
              <a:gd name="T77" fmla="*/ 6480 h 6480"/>
              <a:gd name="T78" fmla="*/ 0 w 5612"/>
              <a:gd name="T79" fmla="*/ 6480 h 6480"/>
              <a:gd name="T80" fmla="*/ 3743 w 5612"/>
              <a:gd name="T81" fmla="*/ 0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12" h="6480">
                <a:moveTo>
                  <a:pt x="3743" y="0"/>
                </a:moveTo>
                <a:lnTo>
                  <a:pt x="3915" y="106"/>
                </a:lnTo>
                <a:lnTo>
                  <a:pt x="4082" y="222"/>
                </a:lnTo>
                <a:lnTo>
                  <a:pt x="4243" y="348"/>
                </a:lnTo>
                <a:lnTo>
                  <a:pt x="4397" y="479"/>
                </a:lnTo>
                <a:lnTo>
                  <a:pt x="4542" y="621"/>
                </a:lnTo>
                <a:lnTo>
                  <a:pt x="4679" y="770"/>
                </a:lnTo>
                <a:lnTo>
                  <a:pt x="4811" y="925"/>
                </a:lnTo>
                <a:lnTo>
                  <a:pt x="4931" y="1088"/>
                </a:lnTo>
                <a:lnTo>
                  <a:pt x="5045" y="1257"/>
                </a:lnTo>
                <a:lnTo>
                  <a:pt x="5147" y="1431"/>
                </a:lnTo>
                <a:lnTo>
                  <a:pt x="5241" y="1614"/>
                </a:lnTo>
                <a:lnTo>
                  <a:pt x="5325" y="1801"/>
                </a:lnTo>
                <a:lnTo>
                  <a:pt x="5400" y="1993"/>
                </a:lnTo>
                <a:lnTo>
                  <a:pt x="5463" y="2191"/>
                </a:lnTo>
                <a:lnTo>
                  <a:pt x="5516" y="2392"/>
                </a:lnTo>
                <a:lnTo>
                  <a:pt x="5557" y="2600"/>
                </a:lnTo>
                <a:lnTo>
                  <a:pt x="5589" y="2810"/>
                </a:lnTo>
                <a:lnTo>
                  <a:pt x="5606" y="3022"/>
                </a:lnTo>
                <a:lnTo>
                  <a:pt x="5612" y="3240"/>
                </a:lnTo>
                <a:lnTo>
                  <a:pt x="5606" y="3458"/>
                </a:lnTo>
                <a:lnTo>
                  <a:pt x="5589" y="3670"/>
                </a:lnTo>
                <a:lnTo>
                  <a:pt x="5557" y="3880"/>
                </a:lnTo>
                <a:lnTo>
                  <a:pt x="5516" y="4086"/>
                </a:lnTo>
                <a:lnTo>
                  <a:pt x="5463" y="4289"/>
                </a:lnTo>
                <a:lnTo>
                  <a:pt x="5400" y="4487"/>
                </a:lnTo>
                <a:lnTo>
                  <a:pt x="5325" y="4679"/>
                </a:lnTo>
                <a:lnTo>
                  <a:pt x="5241" y="4866"/>
                </a:lnTo>
                <a:lnTo>
                  <a:pt x="5149" y="5047"/>
                </a:lnTo>
                <a:lnTo>
                  <a:pt x="5045" y="5223"/>
                </a:lnTo>
                <a:lnTo>
                  <a:pt x="4933" y="5392"/>
                </a:lnTo>
                <a:lnTo>
                  <a:pt x="4811" y="5555"/>
                </a:lnTo>
                <a:lnTo>
                  <a:pt x="4681" y="5710"/>
                </a:lnTo>
                <a:lnTo>
                  <a:pt x="4544" y="5859"/>
                </a:lnTo>
                <a:lnTo>
                  <a:pt x="4399" y="5999"/>
                </a:lnTo>
                <a:lnTo>
                  <a:pt x="4245" y="6132"/>
                </a:lnTo>
                <a:lnTo>
                  <a:pt x="4084" y="6256"/>
                </a:lnTo>
                <a:lnTo>
                  <a:pt x="3917" y="6372"/>
                </a:lnTo>
                <a:lnTo>
                  <a:pt x="3745" y="6480"/>
                </a:lnTo>
                <a:lnTo>
                  <a:pt x="0" y="6480"/>
                </a:lnTo>
                <a:lnTo>
                  <a:pt x="374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algn="l" defTabSz="1456529" rtl="0"/>
            <a:endParaRPr lang="en-US" sz="2900" kern="1200">
              <a:solidFill>
                <a:srgbClr val="6D7777"/>
              </a:solidFill>
              <a:latin typeface="Arial"/>
            </a:endParaRPr>
          </a:p>
        </p:txBody>
      </p:sp>
      <p:sp>
        <p:nvSpPr>
          <p:cNvPr id="96" name="Subtitle 2"/>
          <p:cNvSpPr>
            <a:spLocks noGrp="1"/>
          </p:cNvSpPr>
          <p:nvPr>
            <p:ph type="subTitle" idx="11"/>
          </p:nvPr>
        </p:nvSpPr>
        <p:spPr>
          <a:xfrm>
            <a:off x="1133442" y="3359745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124412" y="1123917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12621518" y="8888639"/>
            <a:ext cx="1198454" cy="485659"/>
            <a:chOff x="1938338" y="2368551"/>
            <a:chExt cx="5260976" cy="2132013"/>
          </a:xfrm>
          <a:solidFill>
            <a:schemeClr val="accent3"/>
          </a:solidFill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9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0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1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9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3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4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6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7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8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9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30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31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36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/>
          <p:cNvSpPr>
            <a:spLocks/>
          </p:cNvSpPr>
          <p:nvPr userDrawn="1"/>
        </p:nvSpPr>
        <p:spPr bwMode="auto">
          <a:xfrm>
            <a:off x="10151281" y="0"/>
            <a:ext cx="7188984" cy="9753600"/>
          </a:xfrm>
          <a:custGeom>
            <a:avLst/>
            <a:gdLst>
              <a:gd name="T0" fmla="*/ 3182 w 4776"/>
              <a:gd name="T1" fmla="*/ 0 h 6480"/>
              <a:gd name="T2" fmla="*/ 3374 w 4776"/>
              <a:gd name="T3" fmla="*/ 6 h 6480"/>
              <a:gd name="T4" fmla="*/ 3563 w 4776"/>
              <a:gd name="T5" fmla="*/ 22 h 6480"/>
              <a:gd name="T6" fmla="*/ 3747 w 4776"/>
              <a:gd name="T7" fmla="*/ 51 h 6480"/>
              <a:gd name="T8" fmla="*/ 3930 w 4776"/>
              <a:gd name="T9" fmla="*/ 88 h 6480"/>
              <a:gd name="T10" fmla="*/ 4109 w 4776"/>
              <a:gd name="T11" fmla="*/ 137 h 6480"/>
              <a:gd name="T12" fmla="*/ 4281 w 4776"/>
              <a:gd name="T13" fmla="*/ 194 h 6480"/>
              <a:gd name="T14" fmla="*/ 4450 w 4776"/>
              <a:gd name="T15" fmla="*/ 263 h 6480"/>
              <a:gd name="T16" fmla="*/ 4615 w 4776"/>
              <a:gd name="T17" fmla="*/ 340 h 6480"/>
              <a:gd name="T18" fmla="*/ 4772 w 4776"/>
              <a:gd name="T19" fmla="*/ 426 h 6480"/>
              <a:gd name="T20" fmla="*/ 4776 w 4776"/>
              <a:gd name="T21" fmla="*/ 426 h 6480"/>
              <a:gd name="T22" fmla="*/ 1590 w 4776"/>
              <a:gd name="T23" fmla="*/ 6480 h 6480"/>
              <a:gd name="T24" fmla="*/ 0 w 4776"/>
              <a:gd name="T25" fmla="*/ 3184 h 6480"/>
              <a:gd name="T26" fmla="*/ 1592 w 4776"/>
              <a:gd name="T27" fmla="*/ 426 h 6480"/>
              <a:gd name="T28" fmla="*/ 1751 w 4776"/>
              <a:gd name="T29" fmla="*/ 340 h 6480"/>
              <a:gd name="T30" fmla="*/ 1914 w 4776"/>
              <a:gd name="T31" fmla="*/ 263 h 6480"/>
              <a:gd name="T32" fmla="*/ 2083 w 4776"/>
              <a:gd name="T33" fmla="*/ 194 h 6480"/>
              <a:gd name="T34" fmla="*/ 2257 w 4776"/>
              <a:gd name="T35" fmla="*/ 137 h 6480"/>
              <a:gd name="T36" fmla="*/ 2434 w 4776"/>
              <a:gd name="T37" fmla="*/ 88 h 6480"/>
              <a:gd name="T38" fmla="*/ 2617 w 4776"/>
              <a:gd name="T39" fmla="*/ 51 h 6480"/>
              <a:gd name="T40" fmla="*/ 2801 w 4776"/>
              <a:gd name="T41" fmla="*/ 22 h 6480"/>
              <a:gd name="T42" fmla="*/ 2990 w 4776"/>
              <a:gd name="T43" fmla="*/ 6 h 6480"/>
              <a:gd name="T44" fmla="*/ 3182 w 4776"/>
              <a:gd name="T45" fmla="*/ 0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6" h="6480">
                <a:moveTo>
                  <a:pt x="3182" y="0"/>
                </a:moveTo>
                <a:lnTo>
                  <a:pt x="3374" y="6"/>
                </a:lnTo>
                <a:lnTo>
                  <a:pt x="3563" y="22"/>
                </a:lnTo>
                <a:lnTo>
                  <a:pt x="3747" y="51"/>
                </a:lnTo>
                <a:lnTo>
                  <a:pt x="3930" y="88"/>
                </a:lnTo>
                <a:lnTo>
                  <a:pt x="4109" y="137"/>
                </a:lnTo>
                <a:lnTo>
                  <a:pt x="4281" y="194"/>
                </a:lnTo>
                <a:lnTo>
                  <a:pt x="4450" y="263"/>
                </a:lnTo>
                <a:lnTo>
                  <a:pt x="4615" y="340"/>
                </a:lnTo>
                <a:lnTo>
                  <a:pt x="4772" y="426"/>
                </a:lnTo>
                <a:lnTo>
                  <a:pt x="4776" y="426"/>
                </a:lnTo>
                <a:lnTo>
                  <a:pt x="1590" y="6480"/>
                </a:lnTo>
                <a:lnTo>
                  <a:pt x="0" y="3184"/>
                </a:lnTo>
                <a:lnTo>
                  <a:pt x="1592" y="426"/>
                </a:lnTo>
                <a:lnTo>
                  <a:pt x="1751" y="340"/>
                </a:lnTo>
                <a:lnTo>
                  <a:pt x="1914" y="263"/>
                </a:lnTo>
                <a:lnTo>
                  <a:pt x="2083" y="194"/>
                </a:lnTo>
                <a:lnTo>
                  <a:pt x="2257" y="137"/>
                </a:lnTo>
                <a:lnTo>
                  <a:pt x="2434" y="88"/>
                </a:lnTo>
                <a:lnTo>
                  <a:pt x="2617" y="51"/>
                </a:lnTo>
                <a:lnTo>
                  <a:pt x="2801" y="22"/>
                </a:lnTo>
                <a:lnTo>
                  <a:pt x="2990" y="6"/>
                </a:lnTo>
                <a:lnTo>
                  <a:pt x="318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algn="l" defTabSz="1456529" rtl="0"/>
            <a:endParaRPr lang="en-US" sz="2900" kern="1200">
              <a:solidFill>
                <a:srgbClr val="6D7777"/>
              </a:solidFill>
              <a:latin typeface="Arial"/>
            </a:endParaRPr>
          </a:p>
        </p:txBody>
      </p:sp>
      <p:sp>
        <p:nvSpPr>
          <p:cNvPr id="57" name="Subtitle 2"/>
          <p:cNvSpPr>
            <a:spLocks noGrp="1"/>
          </p:cNvSpPr>
          <p:nvPr>
            <p:ph type="subTitle" idx="11"/>
          </p:nvPr>
        </p:nvSpPr>
        <p:spPr>
          <a:xfrm>
            <a:off x="1133442" y="3358642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124412" y="1129073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0820191" y="4670024"/>
            <a:ext cx="1198454" cy="485659"/>
            <a:chOff x="1938338" y="2368551"/>
            <a:chExt cx="5260976" cy="2132013"/>
          </a:xfrm>
          <a:solidFill>
            <a:schemeClr val="accent3"/>
          </a:solidFill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2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5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0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2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6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  <p:sp>
        <p:nvSpPr>
          <p:cNvPr id="47" name="Rectangle 46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0386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ubtitle 2"/>
          <p:cNvSpPr>
            <a:spLocks noGrp="1"/>
          </p:cNvSpPr>
          <p:nvPr>
            <p:ph type="subTitle" idx="11"/>
          </p:nvPr>
        </p:nvSpPr>
        <p:spPr>
          <a:xfrm>
            <a:off x="1133442" y="3356484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1124412" y="1129073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4985793" y="8888639"/>
            <a:ext cx="1198454" cy="485659"/>
            <a:chOff x="1938338" y="2368551"/>
            <a:chExt cx="5260976" cy="2132013"/>
          </a:xfrm>
          <a:solidFill>
            <a:srgbClr val="FFFFFF"/>
          </a:solidFill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62066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9069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3441" y="3357458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5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25" y="3"/>
            <a:ext cx="9103638" cy="97570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0306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B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9077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9460" y="3362315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3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25" y="3"/>
            <a:ext cx="9103638" cy="975708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0597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 pt 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8091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9633" y="1127018"/>
            <a:ext cx="6794613" cy="2302297"/>
          </a:xfrm>
        </p:spPr>
        <p:txBody>
          <a:bodyPr wrap="square">
            <a:spAutoFit/>
          </a:bodyPr>
          <a:lstStyle>
            <a:lvl1pPr marL="364133" indent="-364133">
              <a:spcBef>
                <a:spcPts val="2867"/>
              </a:spcBef>
              <a:defRPr sz="3200" baseline="0">
                <a:solidFill>
                  <a:srgbClr val="FFFFFF"/>
                </a:solidFill>
              </a:defRPr>
            </a:lvl1pPr>
            <a:lvl2pPr>
              <a:defRPr baseline="0">
                <a:solidFill>
                  <a:srgbClr val="FFFFFF"/>
                </a:solidFill>
              </a:defRPr>
            </a:lvl2pPr>
            <a:lvl3pPr>
              <a:defRPr baseline="0">
                <a:solidFill>
                  <a:srgbClr val="FFFFFF"/>
                </a:solidFill>
              </a:defRPr>
            </a:lvl3pPr>
            <a:lvl4pPr>
              <a:defRPr baseline="0">
                <a:solidFill>
                  <a:srgbClr val="FFFFFF"/>
                </a:solidFill>
              </a:defRPr>
            </a:lvl4pPr>
            <a:lvl5pPr>
              <a:defRPr baseline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9460" y="3353611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5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</a:t>
            </a:r>
            <a:r>
              <a:rPr lang="pl-PL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1098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4" y="1128365"/>
            <a:ext cx="7080607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392645" y="2893582"/>
            <a:ext cx="6791603" cy="292388"/>
          </a:xfrm>
        </p:spPr>
        <p:txBody>
          <a:bodyPr>
            <a:spAutoFit/>
          </a:bodyPr>
          <a:lstStyle>
            <a:lvl1pPr marL="273100" indent="-27310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Char char="–"/>
              <a:defRPr sz="1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366152" y="1128365"/>
            <a:ext cx="6791603" cy="615553"/>
          </a:xfrm>
        </p:spPr>
        <p:txBody>
          <a:bodyPr>
            <a:spAutoFit/>
          </a:bodyPr>
          <a:lstStyle>
            <a:lvl1pPr marL="0" indent="0">
              <a:lnSpc>
                <a:spcPts val="4778"/>
              </a:lnSpc>
              <a:spcBef>
                <a:spcPts val="2867"/>
              </a:spcBef>
              <a:buFont typeface="Arial" panose="020B0604020202020204" pitchFamily="34" charset="0"/>
              <a:buNone/>
              <a:defRPr sz="45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6020" y="2893582"/>
            <a:ext cx="7080607" cy="292388"/>
          </a:xfrm>
        </p:spPr>
        <p:txBody>
          <a:bodyPr>
            <a:spAutoFit/>
          </a:bodyPr>
          <a:lstStyle>
            <a:lvl1pPr marL="273100" indent="-27310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Char char="–"/>
              <a:defRPr sz="1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064318" y="9163649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82361" y="9163650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27618" y="92082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1524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0" y="1130086"/>
            <a:ext cx="5194551" cy="1231106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318963" y="1126774"/>
            <a:ext cx="9865284" cy="492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477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4720"/>
            <a:ext cx="7514114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Table Placeholder 18"/>
          <p:cNvSpPr>
            <a:spLocks noGrp="1"/>
          </p:cNvSpPr>
          <p:nvPr>
            <p:ph type="tbl" sz="quarter" idx="11"/>
          </p:nvPr>
        </p:nvSpPr>
        <p:spPr>
          <a:xfrm>
            <a:off x="1156020" y="2469614"/>
            <a:ext cx="15028228" cy="49244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487997" y="9252851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06039" y="9252852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472587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26702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9276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3691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23691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446637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446633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2768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86" y="1092274"/>
            <a:ext cx="10312224" cy="859210"/>
          </a:xfrm>
        </p:spPr>
        <p:txBody>
          <a:bodyPr>
            <a:spAutoFit/>
          </a:bodyPr>
          <a:lstStyle>
            <a:lvl1pPr>
              <a:lnSpc>
                <a:spcPts val="6690"/>
              </a:lnSpc>
              <a:defRPr sz="640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37958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163854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225878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251776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295736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333077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 pt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52" y="1117605"/>
            <a:ext cx="7514114" cy="1718419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3718" y="1133500"/>
            <a:ext cx="6936105" cy="2302297"/>
          </a:xfrm>
        </p:spPr>
        <p:txBody>
          <a:bodyPr>
            <a:spAutoFit/>
          </a:bodyPr>
          <a:lstStyle>
            <a:lvl1pPr marL="364133" indent="-364133">
              <a:spcBef>
                <a:spcPts val="2867"/>
              </a:spcBef>
              <a:defRPr sz="32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629498" y="9230551"/>
            <a:ext cx="2627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and Business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75527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52" y="1127445"/>
            <a:ext cx="7514114" cy="1718419"/>
          </a:xfrm>
        </p:spPr>
        <p:txBody>
          <a:bodyPr>
            <a:spAutoFit/>
          </a:bodyPr>
          <a:lstStyle>
            <a:lvl1pPr>
              <a:lnSpc>
                <a:spcPts val="6690"/>
              </a:lnSpc>
              <a:defRPr sz="64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3718" y="1136153"/>
            <a:ext cx="6936105" cy="2279855"/>
          </a:xfrm>
        </p:spPr>
        <p:txBody>
          <a:bodyPr>
            <a:spAutoFit/>
          </a:bodyPr>
          <a:lstStyle>
            <a:lvl1pPr marL="364133" indent="-364133">
              <a:spcBef>
                <a:spcPts val="2867"/>
              </a:spcBef>
              <a:defRPr sz="3200"/>
            </a:lvl1pPr>
            <a:lvl2pPr marL="371720" indent="-371720">
              <a:spcBef>
                <a:spcPts val="956"/>
              </a:spcBef>
              <a:buFont typeface="Arial" panose="020B0604020202020204" pitchFamily="34" charset="0"/>
              <a:buChar char="–"/>
              <a:defRPr sz="250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54682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-B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49" y="1120435"/>
            <a:ext cx="10336422" cy="859210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774429" y="9185949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392472" y="9185950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18860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49" y="1111064"/>
            <a:ext cx="10336422" cy="859210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86227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31249"/>
            <a:ext cx="7514114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81037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882" y="8790768"/>
            <a:ext cx="1035760" cy="53322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208239" y="8749740"/>
            <a:ext cx="4947232" cy="61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343" tIns="30343" rIns="30343" bIns="30343" anchor="ctr">
            <a:spAutoFit/>
          </a:bodyPr>
          <a:lstStyle/>
          <a:p>
            <a:pPr algn="l" defTabSz="1456529" rtl="0">
              <a:defRPr sz="300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b="1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Instructional:</a:t>
            </a:r>
            <a:r>
              <a:rPr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Content Creators</a:t>
            </a:r>
          </a:p>
          <a:p>
            <a:pPr algn="l" defTabSz="1456529" rtl="0">
              <a:defRPr sz="300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Delete this slide </a:t>
            </a:r>
            <a:r>
              <a:rPr lang="en-US"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only after reviews are </a:t>
            </a:r>
            <a:r>
              <a:rPr lang="en-US" sz="1800" u="sng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complete</a:t>
            </a:r>
            <a:endParaRPr sz="1800" u="sng" kern="1200" dirty="0">
              <a:solidFill>
                <a:srgbClr val="2CA0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504462" y="9302045"/>
            <a:ext cx="322313" cy="334152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86CB4B4D-7CA3-9044-876B-883B54F8677D}" type="slidenum">
              <a:rPr lang="en-US" sz="2900" kern="1200" smtClean="0">
                <a:solidFill>
                  <a:srgbClr val="6D7777"/>
                </a:solidFill>
              </a:rPr>
              <a:pPr algn="l" defTabSz="1456529" rtl="0"/>
              <a:t>‹#›</a:t>
            </a:fld>
            <a:endParaRPr lang="en-US" sz="2900" kern="1200">
              <a:solidFill>
                <a:srgbClr val="6D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658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brid Clou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84016" y="382319"/>
            <a:ext cx="960904" cy="245345"/>
            <a:chOff x="360699" y="268817"/>
            <a:chExt cx="506711" cy="172508"/>
          </a:xfrm>
          <a:solidFill>
            <a:schemeClr val="bg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501650" y="268817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50222" rtl="0"/>
              <a:endParaRPr lang="en-US" sz="110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60699" y="382059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50222" rtl="0"/>
              <a:endParaRPr lang="en-US" sz="1100" kern="12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4970990" y="9427072"/>
            <a:ext cx="1560624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defTabSz="650222" rtl="0"/>
            <a:r>
              <a:rPr lang="en-US" sz="1100" spc="-43" dirty="0">
                <a:solidFill>
                  <a:prstClr val="black"/>
                </a:solidFill>
                <a:latin typeface="Arial"/>
                <a:cs typeface="Arial"/>
              </a:rPr>
              <a:t>© IBM Corporation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548428" y="9427073"/>
            <a:ext cx="62941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defTabSz="650222" rtl="0"/>
            <a:fld id="{9B56CEAA-430B-E444-BEC6-7F9CF6806FD6}" type="slidenum">
              <a:rPr lang="en-US" sz="1100" spc="-43">
                <a:solidFill>
                  <a:prstClr val="black"/>
                </a:solidFill>
                <a:latin typeface="Arial"/>
                <a:cs typeface="Arial"/>
              </a:rPr>
              <a:pPr algn="l" defTabSz="650222" rtl="0"/>
              <a:t>‹#›</a:t>
            </a:fld>
            <a:endParaRPr lang="en-US" sz="1100" spc="-4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 descr="cloud_only copy.png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749"/>
          <a:stretch/>
        </p:blipFill>
        <p:spPr>
          <a:xfrm>
            <a:off x="449239" y="8825707"/>
            <a:ext cx="1133899" cy="637501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260" y="845606"/>
            <a:ext cx="3988260" cy="715264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98"/>
              </a:lnSpc>
              <a:spcBef>
                <a:spcPts val="854"/>
              </a:spcBef>
              <a:buNone/>
              <a:defRPr sz="3401" b="1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55793" y="845606"/>
            <a:ext cx="8670132" cy="455168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706"/>
              </a:spcBef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tabLst/>
              <a:defRPr sz="23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8" tIns="65020" rIns="130038" bIns="65020" rtlCol="0" anchor="ctr"/>
          <a:lstStyle/>
          <a:p>
            <a:pPr defTabSz="1456529" rtl="0"/>
            <a:endParaRPr lang="en-US" sz="11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202079" cy="9753600"/>
          </a:xfrm>
          <a:prstGeom prst="rect">
            <a:avLst/>
          </a:prstGeom>
          <a:solidFill>
            <a:srgbClr val="81C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8" tIns="65020" rIns="130038" bIns="65020" rtlCol="0" anchor="ctr"/>
          <a:lstStyle/>
          <a:p>
            <a:pPr defTabSz="1456529" rtl="0"/>
            <a:endParaRPr lang="en-US" sz="11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Shape 14"/>
          <p:cNvSpPr>
            <a:spLocks noGrp="1"/>
          </p:cNvSpPr>
          <p:nvPr>
            <p:ph type="sldNum" sz="quarter" idx="2"/>
          </p:nvPr>
        </p:nvSpPr>
        <p:spPr>
          <a:xfrm>
            <a:off x="8495194" y="9302048"/>
            <a:ext cx="340845" cy="335591"/>
          </a:xfrm>
          <a:prstGeom prst="rect">
            <a:avLst/>
          </a:prstGeom>
        </p:spPr>
        <p:txBody>
          <a:bodyPr lIns="145646" tIns="72823" rIns="145646" bIns="72823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defTabSz="1456529" rtl="0"/>
            <a:fld id="{86CB4B4D-7CA3-9044-876B-883B54F8677D}" type="slidenum">
              <a:rPr lang="en-US" sz="2900" kern="1200" smtClean="0">
                <a:solidFill>
                  <a:srgbClr val="5A5A5A"/>
                </a:solidFill>
              </a:rPr>
              <a:pPr algn="l" defTabSz="1456529" rtl="0"/>
              <a:t>‹#›</a:t>
            </a:fld>
            <a:endParaRPr lang="en-US" sz="2900" kern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latin typeface="Arial"/>
                <a:ea typeface="Arial"/>
                <a:cs typeface="Arial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 dirty="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>
            <a:spLocks noChangeAspect="1"/>
          </p:cNvSpPr>
          <p:nvPr userDrawn="1"/>
        </p:nvSpPr>
        <p:spPr>
          <a:xfrm>
            <a:off x="16186421" y="551202"/>
            <a:ext cx="490727" cy="4907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614" tIns="72807" rIns="145614" bIns="72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456529" rtl="0"/>
            <a:endParaRPr lang="en-US" sz="2900" kern="1200">
              <a:solidFill>
                <a:srgbClr val="5A5A5A"/>
              </a:solidFill>
              <a:latin typeface="Arial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47920" y="506396"/>
            <a:ext cx="757500" cy="519289"/>
          </a:xfrm>
          <a:prstGeom prst="rect">
            <a:avLst/>
          </a:prstGeom>
        </p:spPr>
        <p:txBody>
          <a:bodyPr lIns="54603" tIns="27301" rIns="54603" bIns="27301"/>
          <a:lstStyle>
            <a:lvl1pPr algn="ctr">
              <a:defRPr sz="1400">
                <a:solidFill>
                  <a:schemeClr val="bg1"/>
                </a:solidFill>
                <a:latin typeface="Source Sans Pro ExtraLight"/>
                <a:cs typeface="Source Sans Pro ExtraLight"/>
              </a:defRPr>
            </a:lvl1pPr>
          </a:lstStyle>
          <a:p>
            <a:pPr defTabSz="1456529" rtl="0"/>
            <a:fld id="{9DF686B8-C880-FF40-96DC-14FF2413C34E}" type="slidenum">
              <a:rPr lang="en-US" kern="1200" smtClean="0">
                <a:solidFill>
                  <a:srgbClr val="5A5A5A"/>
                </a:solidFill>
              </a:rPr>
              <a:pPr defTabSz="1456529" rtl="0"/>
              <a:t>‹#›</a:t>
            </a:fld>
            <a:endParaRPr lang="en-US" kern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84016" y="382319"/>
            <a:ext cx="960904" cy="245345"/>
            <a:chOff x="360699" y="268817"/>
            <a:chExt cx="506711" cy="172508"/>
          </a:xfrm>
          <a:solidFill>
            <a:schemeClr val="accent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501650" y="268817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6198" rtl="0"/>
              <a:endParaRPr lang="en-US" sz="2200" kern="1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60699" y="382059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6198" rtl="0"/>
              <a:endParaRPr lang="en-US" sz="2200" kern="12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260" y="845606"/>
            <a:ext cx="14739224" cy="1040384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717"/>
              </a:spcBef>
              <a:buNone/>
              <a:defRPr sz="2900" b="1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Heading</a:t>
            </a:r>
          </a:p>
        </p:txBody>
      </p:sp>
    </p:spTree>
    <p:extLst>
      <p:ext uri="{BB962C8B-B14F-4D97-AF65-F5344CB8AC3E}">
        <p14:creationId xmlns:p14="http://schemas.microsoft.com/office/powerpoint/2010/main" val="23578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7111017" y="2150216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785372" y="2150216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Shape 49"/>
          <p:cNvSpPr>
            <a:spLocks noGrp="1"/>
          </p:cNvSpPr>
          <p:nvPr>
            <p:ph type="body" sz="half" idx="18"/>
          </p:nvPr>
        </p:nvSpPr>
        <p:spPr>
          <a:xfrm>
            <a:off x="7111017" y="3791280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3785372" y="3791282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Shape 49"/>
          <p:cNvSpPr>
            <a:spLocks noGrp="1"/>
          </p:cNvSpPr>
          <p:nvPr>
            <p:ph type="body" sz="half" idx="20"/>
          </p:nvPr>
        </p:nvSpPr>
        <p:spPr>
          <a:xfrm>
            <a:off x="7111017" y="5350863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3785372" y="5432347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Shape 49"/>
          <p:cNvSpPr>
            <a:spLocks noGrp="1"/>
          </p:cNvSpPr>
          <p:nvPr>
            <p:ph type="body" sz="half" idx="22"/>
          </p:nvPr>
        </p:nvSpPr>
        <p:spPr>
          <a:xfrm>
            <a:off x="7111017" y="7073409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3785372" y="7073411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840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 charset="0"/>
                <a:ea typeface="Helvetica" charset="0"/>
                <a:cs typeface="Helvetica" charset="0"/>
                <a:sym typeface="Helvetica"/>
              </a:defRPr>
            </a:lvl1pPr>
          </a:lstStyle>
          <a:p>
            <a:r>
              <a:rPr dirty="0"/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3784902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785371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hape 49"/>
          <p:cNvSpPr>
            <a:spLocks noGrp="1"/>
          </p:cNvSpPr>
          <p:nvPr>
            <p:ph type="body" sz="half" idx="18"/>
          </p:nvPr>
        </p:nvSpPr>
        <p:spPr>
          <a:xfrm>
            <a:off x="7712229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7712695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Shape 49"/>
          <p:cNvSpPr>
            <a:spLocks noGrp="1"/>
          </p:cNvSpPr>
          <p:nvPr>
            <p:ph type="body" sz="half" idx="20"/>
          </p:nvPr>
        </p:nvSpPr>
        <p:spPr>
          <a:xfrm>
            <a:off x="11639550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sp>
        <p:nvSpPr>
          <p:cNvPr id="28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11640018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353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raphi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24411" y="1131284"/>
            <a:ext cx="7514116" cy="615553"/>
          </a:xfrm>
          <a:prstGeom prst="rect">
            <a:avLst/>
          </a:prstGeom>
        </p:spPr>
        <p:txBody>
          <a:bodyPr anchor="t"/>
          <a:lstStyle>
            <a:lvl1pPr defTabSz="1455848">
              <a:lnSpc>
                <a:spcPts val="4778"/>
              </a:lnSpc>
              <a:defRPr sz="4100">
                <a:solidFill>
                  <a:schemeClr val="accent5"/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685233" y="9221680"/>
            <a:ext cx="240839" cy="240832"/>
          </a:xfrm>
          <a:prstGeom prst="rect">
            <a:avLst/>
          </a:prstGeom>
        </p:spPr>
        <p:txBody>
          <a:bodyPr lIns="145646" tIns="72823" rIns="145646" bIns="72823"/>
          <a:lstStyle>
            <a:lvl1pPr defTabSz="1455848">
              <a:lnSpc>
                <a:spcPct val="100000"/>
              </a:lnSpc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rtl="0"/>
            <a:fld id="{86CB4B4D-7CA3-9044-876B-883B54F8677D}" type="slidenum">
              <a:rPr kern="1200">
                <a:solidFill>
                  <a:srgbClr val="6D7777"/>
                </a:solidFill>
              </a:rPr>
              <a:pPr algn="l" rtl="0"/>
              <a:t>‹#›</a:t>
            </a:fld>
            <a:endParaRPr kern="1200">
              <a:solidFill>
                <a:srgbClr val="6D7777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8134017" y="9409283"/>
            <a:ext cx="504510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1400" kern="1200">
                <a:latin typeface="Arial"/>
              </a:rPr>
              <a:t>Page</a:t>
            </a:r>
          </a:p>
        </p:txBody>
      </p:sp>
      <p:sp>
        <p:nvSpPr>
          <p:cNvPr id="65" name="Shape 65"/>
          <p:cNvSpPr/>
          <p:nvPr/>
        </p:nvSpPr>
        <p:spPr>
          <a:xfrm>
            <a:off x="203936" y="9342099"/>
            <a:ext cx="2260860" cy="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600" kern="1200">
                <a:latin typeface="Arial"/>
              </a:rPr>
              <a:t>© 2016 IBM Corporation</a:t>
            </a:r>
          </a:p>
        </p:txBody>
      </p:sp>
      <p:sp>
        <p:nvSpPr>
          <p:cNvPr id="66" name="Shape 66"/>
          <p:cNvSpPr/>
          <p:nvPr/>
        </p:nvSpPr>
        <p:spPr>
          <a:xfrm>
            <a:off x="14543758" y="9386700"/>
            <a:ext cx="2627754" cy="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600" kern="1200">
                <a:latin typeface="Arial"/>
              </a:rPr>
              <a:t>IBM and Business Partner Use Only</a:t>
            </a:r>
          </a:p>
        </p:txBody>
      </p:sp>
      <p:pic>
        <p:nvPicPr>
          <p:cNvPr id="67" name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7783" y="49"/>
            <a:ext cx="1382541" cy="134810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5905777" y="938683"/>
            <a:ext cx="1552570" cy="3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821" tIns="72823" rIns="72821" bIns="72823">
            <a:spAutoFit/>
          </a:bodyPr>
          <a:lstStyle>
            <a:lvl1pPr>
              <a:defRPr sz="900" b="1" i="1" spc="0" baseline="22222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456529" rtl="0"/>
            <a:r>
              <a:rPr sz="1900" i="0" kern="1200" dirty="0"/>
              <a:t>Fast Start</a:t>
            </a:r>
          </a:p>
        </p:txBody>
      </p:sp>
    </p:spTree>
    <p:extLst>
      <p:ext uri="{BB962C8B-B14F-4D97-AF65-F5344CB8AC3E}">
        <p14:creationId xmlns:p14="http://schemas.microsoft.com/office/powerpoint/2010/main" val="42202941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015" y="9040146"/>
            <a:ext cx="4046061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D1D1DC96-2075-7847-B014-2AB1CDE2CC6A}" type="datetimeFigureOut">
              <a:rPr lang="en-US" sz="2900" kern="1200" smtClean="0">
                <a:solidFill>
                  <a:srgbClr val="6D7777"/>
                </a:solidFill>
              </a:rPr>
              <a:pPr algn="l" defTabSz="1456529" rtl="0"/>
              <a:t>11/18/2018</a:t>
            </a:fld>
            <a:endParaRPr lang="en-US" sz="2900" kern="1200" dirty="0">
              <a:solidFill>
                <a:srgbClr val="6D777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4592" y="9040146"/>
            <a:ext cx="5491084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endParaRPr lang="en-US" sz="2900" kern="1200" dirty="0">
              <a:solidFill>
                <a:srgbClr val="6D77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27191" y="9040146"/>
            <a:ext cx="4046061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0AB1E5A3-FAFB-B844-A33B-1BAB240620E5}" type="slidenum">
              <a:rPr lang="en-US" sz="2900" kern="1200" smtClean="0">
                <a:solidFill>
                  <a:srgbClr val="6D7777"/>
                </a:solidFill>
              </a:rPr>
              <a:pPr algn="l" defTabSz="1456529" rtl="0"/>
              <a:t>‹#›</a:t>
            </a:fld>
            <a:endParaRPr lang="en-US" sz="2900" kern="1200" dirty="0">
              <a:solidFill>
                <a:srgbClr val="6D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4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3785373" y="1950247"/>
            <a:ext cx="8720933" cy="6865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29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93385" y="4324621"/>
            <a:ext cx="13953493" cy="615681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3462486"/>
          </a:xfrm>
          <a:prstGeom prst="rect">
            <a:avLst/>
          </a:prstGeom>
        </p:spPr>
        <p:txBody>
          <a:bodyPr anchor="t"/>
          <a:lstStyle>
            <a:lvl1pPr marL="0" indent="0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0" indent="228611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0" indent="457223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0" indent="685835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0" indent="914446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5208" y="9321554"/>
            <a:ext cx="474420" cy="381001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3588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pPr lvl="0">
              <a:defRPr sz="1800"/>
            </a:pPr>
            <a:r>
              <a:rPr sz="2801"/>
              <a:t>Body Level One</a:t>
            </a:r>
          </a:p>
          <a:p>
            <a:pPr lvl="1">
              <a:defRPr sz="1800"/>
            </a:pPr>
            <a:r>
              <a:rPr sz="2801"/>
              <a:t>Body Level Two</a:t>
            </a:r>
          </a:p>
          <a:p>
            <a:pPr lvl="2">
              <a:defRPr sz="1800"/>
            </a:pPr>
            <a:r>
              <a:rPr sz="2801"/>
              <a:t>Body Level Three</a:t>
            </a:r>
          </a:p>
          <a:p>
            <a:pPr lvl="3">
              <a:defRPr sz="1800"/>
            </a:pPr>
            <a:r>
              <a:rPr sz="2801"/>
              <a:t>Body Level Four</a:t>
            </a:r>
          </a:p>
          <a:p>
            <a:pPr lvl="4">
              <a:defRPr sz="1800"/>
            </a:pPr>
            <a:r>
              <a:rPr sz="280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/>
            </a:pPr>
            <a:r>
              <a:rPr sz="4001" b="1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Body Level One</a:t>
            </a:r>
          </a:p>
          <a:p>
            <a:pPr lvl="1">
              <a:defRPr sz="1800"/>
            </a:pPr>
            <a:r>
              <a:rPr sz="3600" dirty="0"/>
              <a:t>Body Level Two</a:t>
            </a:r>
          </a:p>
          <a:p>
            <a:pPr lvl="2">
              <a:defRPr sz="1800"/>
            </a:pPr>
            <a:r>
              <a:rPr sz="3600" dirty="0"/>
              <a:t>Body Level Three</a:t>
            </a:r>
          </a:p>
          <a:p>
            <a:pPr lvl="3">
              <a:defRPr sz="1800"/>
            </a:pPr>
            <a:r>
              <a:rPr sz="3600" dirty="0"/>
              <a:t>Body Level Four</a:t>
            </a:r>
          </a:p>
          <a:p>
            <a:pPr lvl="4">
              <a:defRPr sz="1800"/>
            </a:pPr>
            <a:r>
              <a:rPr sz="3600"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06491" y="9340354"/>
            <a:ext cx="282129" cy="2769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A6AAA9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transition spd="med"/>
  <p:txStyles>
    <p:titleStyle>
      <a:lvl1pPr defTabSz="584229">
        <a:defRPr sz="4001" b="1" i="0">
          <a:latin typeface="Helvetica Light"/>
          <a:ea typeface="Arial"/>
          <a:cs typeface="Arial"/>
          <a:sym typeface="Helvetica Neue"/>
        </a:defRPr>
      </a:lvl1pPr>
      <a:lvl2pPr indent="228611" defTabSz="584229">
        <a:defRPr sz="4001" b="1">
          <a:latin typeface="+mj-lt"/>
          <a:ea typeface="+mj-ea"/>
          <a:cs typeface="+mj-cs"/>
          <a:sym typeface="Helvetica Neue"/>
        </a:defRPr>
      </a:lvl2pPr>
      <a:lvl3pPr indent="457223" defTabSz="584229">
        <a:defRPr sz="4001" b="1">
          <a:latin typeface="+mj-lt"/>
          <a:ea typeface="+mj-ea"/>
          <a:cs typeface="+mj-cs"/>
          <a:sym typeface="Helvetica Neue"/>
        </a:defRPr>
      </a:lvl3pPr>
      <a:lvl4pPr indent="685835" defTabSz="584229">
        <a:defRPr sz="4001" b="1">
          <a:latin typeface="+mj-lt"/>
          <a:ea typeface="+mj-ea"/>
          <a:cs typeface="+mj-cs"/>
          <a:sym typeface="Helvetica Neue"/>
        </a:defRPr>
      </a:lvl4pPr>
      <a:lvl5pPr indent="914446" defTabSz="584229">
        <a:defRPr sz="4001" b="1">
          <a:latin typeface="+mj-lt"/>
          <a:ea typeface="+mj-ea"/>
          <a:cs typeface="+mj-cs"/>
          <a:sym typeface="Helvetica Neue"/>
        </a:defRPr>
      </a:lvl5pPr>
      <a:lvl6pPr indent="1143057" defTabSz="584229">
        <a:defRPr sz="4001" b="1">
          <a:latin typeface="+mj-lt"/>
          <a:ea typeface="+mj-ea"/>
          <a:cs typeface="+mj-cs"/>
          <a:sym typeface="Helvetica Neue"/>
        </a:defRPr>
      </a:lvl6pPr>
      <a:lvl7pPr indent="1371668" defTabSz="584229">
        <a:defRPr sz="4001" b="1">
          <a:latin typeface="+mj-lt"/>
          <a:ea typeface="+mj-ea"/>
          <a:cs typeface="+mj-cs"/>
          <a:sym typeface="Helvetica Neue"/>
        </a:defRPr>
      </a:lvl7pPr>
      <a:lvl8pPr indent="1600280" defTabSz="584229">
        <a:defRPr sz="4001" b="1">
          <a:latin typeface="+mj-lt"/>
          <a:ea typeface="+mj-ea"/>
          <a:cs typeface="+mj-cs"/>
          <a:sym typeface="Helvetica Neue"/>
        </a:defRPr>
      </a:lvl8pPr>
      <a:lvl9pPr indent="1828892" defTabSz="584229">
        <a:defRPr sz="4001" b="1">
          <a:latin typeface="+mj-lt"/>
          <a:ea typeface="+mj-ea"/>
          <a:cs typeface="+mj-cs"/>
          <a:sym typeface="Helvetica Neue"/>
        </a:defRPr>
      </a:lvl9pPr>
    </p:titleStyle>
    <p:bodyStyle>
      <a:lvl1pPr marL="444522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1pPr>
      <a:lvl2pPr marL="889045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2pPr>
      <a:lvl3pPr marL="1333567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3pPr>
      <a:lvl4pPr marL="1778089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4pPr>
      <a:lvl5pPr marL="2222612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5pPr>
      <a:lvl6pPr marL="2667134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656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178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700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11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23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35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46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57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68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80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92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298" y="1145105"/>
            <a:ext cx="7568089" cy="20623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728" y="1289609"/>
            <a:ext cx="6936105" cy="23022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5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701" r:id="rId26"/>
  </p:sldLayoutIdLst>
  <p:txStyles>
    <p:titleStyle>
      <a:lvl1pPr algn="l" defTabSz="1456529" rtl="0" eaLnBrk="1" latinLnBrk="0" hangingPunct="1">
        <a:spcBef>
          <a:spcPct val="0"/>
        </a:spcBef>
        <a:buNone/>
        <a:defRPr sz="6701" kern="120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5166" indent="-455166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993779" indent="-43999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 baseline="0">
          <a:solidFill>
            <a:srgbClr val="FFFFFF"/>
          </a:solidFill>
          <a:latin typeface="+mn-lt"/>
          <a:ea typeface="+mn-ea"/>
          <a:cs typeface="+mn-cs"/>
        </a:defRPr>
      </a:lvl2pPr>
      <a:lvl3pPr marL="1456529" indent="-462752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1" kern="1200" baseline="0">
          <a:solidFill>
            <a:srgbClr val="FFFFFF"/>
          </a:solidFill>
          <a:latin typeface="+mn-lt"/>
          <a:ea typeface="+mn-ea"/>
          <a:cs typeface="+mn-cs"/>
        </a:defRPr>
      </a:lvl3pPr>
      <a:lvl4pPr marL="1825719" indent="-369190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rgbClr val="FFFFFF"/>
          </a:solidFill>
          <a:latin typeface="+mn-lt"/>
          <a:ea typeface="+mn-ea"/>
          <a:cs typeface="+mn-cs"/>
        </a:defRPr>
      </a:lvl4pPr>
      <a:lvl5pPr marL="2197438" indent="-371720" algn="l" defTabSz="145652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 baseline="0">
          <a:solidFill>
            <a:srgbClr val="FFFFFF"/>
          </a:solidFill>
          <a:latin typeface="+mn-lt"/>
          <a:ea typeface="+mn-ea"/>
          <a:cs typeface="+mn-cs"/>
        </a:defRPr>
      </a:lvl5pPr>
      <a:lvl6pPr marL="4005455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33720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61984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90249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264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529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4794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3059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1323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69588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97852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6116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1357745" y="1094644"/>
            <a:ext cx="15364691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 algn="l">
              <a:defRPr sz="1800"/>
            </a:pPr>
            <a:r>
              <a:rPr lang="en-US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Data Pipeline Hyperparameter Optimization</a:t>
            </a:r>
            <a:r>
              <a:rPr lang="pl-PL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/>
              </a:rPr>
              <a:t> </a:t>
            </a:r>
          </a:p>
          <a:p>
            <a:pPr lvl="0" algn="l">
              <a:defRPr sz="1800"/>
            </a:pPr>
            <a:r>
              <a:rPr lang="pl-PL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/>
              </a:rPr>
              <a:t>PyData Warsaw 2018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B1A33DA-E06D-4FC0-81C7-D91A6969E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646" y="7370935"/>
            <a:ext cx="1040178" cy="1042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B7618F-17E4-4592-94CA-C394ED219C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646" y="6003324"/>
            <a:ext cx="1042570" cy="1042570"/>
          </a:xfrm>
          <a:prstGeom prst="rect">
            <a:avLst/>
          </a:prstGeom>
        </p:spPr>
      </p:pic>
      <p:pic>
        <p:nvPicPr>
          <p:cNvPr id="2050" name="Picture 2" descr="RÃ©sultat de recherche d'images pour &quot;data pipeline&quot;">
            <a:extLst>
              <a:ext uri="{FF2B5EF4-FFF2-40B4-BE49-F238E27FC236}">
                <a16:creationId xmlns:a16="http://schemas.microsoft.com/office/drawing/2014/main" id="{05A33E91-643B-4ED5-AD62-7CF5FB19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02" y="3694176"/>
            <a:ext cx="10772637" cy="60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50619" y="6510378"/>
            <a:ext cx="683170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 rtl="0" latinLnBrk="1" hangingPunct="0"/>
            <a:r>
              <a:rPr lang="pl-PL" dirty="0">
                <a:solidFill>
                  <a:schemeClr val="bg1"/>
                </a:solidFill>
              </a:rPr>
              <a:t>Alexandre Quemy</a:t>
            </a:r>
          </a:p>
          <a:p>
            <a:pPr algn="l" defTabSz="584229" rtl="0" latinLnBrk="1" hangingPunct="0"/>
            <a:r>
              <a:rPr lang="pl-PL" b="1" dirty="0">
                <a:solidFill>
                  <a:schemeClr val="bg1"/>
                </a:solidFill>
              </a:rPr>
              <a:t>IBM</a:t>
            </a:r>
          </a:p>
          <a:p>
            <a:pPr algn="l" defTabSz="584229" rtl="0" latinLnBrk="1" hangingPunct="0"/>
            <a:r>
              <a:rPr lang="pl-PL" b="1" dirty="0">
                <a:solidFill>
                  <a:schemeClr val="bg1"/>
                </a:solidFill>
              </a:rPr>
              <a:t>Politechnika Poznańska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1C56-56E6-4E70-9DAB-A435441A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63" y="2269848"/>
            <a:ext cx="9758594" cy="3614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Shape 116">
            <a:extLst>
              <a:ext uri="{FF2B5EF4-FFF2-40B4-BE49-F238E27FC236}">
                <a16:creationId xmlns:a16="http://schemas.microsoft.com/office/drawing/2014/main" id="{2F7394F5-5E52-4911-B0FC-6A7F3BEB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E0839744-E77F-45ED-8600-5AFEB12B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Basic implementation with Scikit-Learn: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0EF6B-1B28-4508-BD51-1FC149DE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63" y="6076974"/>
            <a:ext cx="9758596" cy="3614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DC5B4E-1B35-414B-9371-B310B507B713}"/>
              </a:ext>
            </a:extLst>
          </p:cNvPr>
          <p:cNvCxnSpPr>
            <a:cxnSpLocks/>
          </p:cNvCxnSpPr>
          <p:nvPr/>
        </p:nvCxnSpPr>
        <p:spPr>
          <a:xfrm flipV="1">
            <a:off x="3894657" y="8907047"/>
            <a:ext cx="1234422" cy="18872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30342D-E989-475B-8618-C9B445A6AA0F}"/>
              </a:ext>
            </a:extLst>
          </p:cNvPr>
          <p:cNvSpPr txBox="1"/>
          <p:nvPr/>
        </p:nvSpPr>
        <p:spPr>
          <a:xfrm>
            <a:off x="3765616" y="8467932"/>
            <a:ext cx="358912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RandomizedSearchCV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9031A6-64B2-4355-9193-DB8D3AC1D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3505" y="2269848"/>
            <a:ext cx="3699727" cy="74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47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Ã©sultat de recherche d'images">
            <a:extLst>
              <a:ext uri="{FF2B5EF4-FFF2-40B4-BE49-F238E27FC236}">
                <a16:creationId xmlns:a16="http://schemas.microsoft.com/office/drawing/2014/main" id="{C2FB9576-7609-4DD3-A118-02E6215C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70" y="2434055"/>
            <a:ext cx="10348852" cy="73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25AC-0E47-4292-9A01-535E36121E02}"/>
              </a:ext>
            </a:extLst>
          </p:cNvPr>
          <p:cNvSpPr/>
          <p:nvPr/>
        </p:nvSpPr>
        <p:spPr>
          <a:xfrm>
            <a:off x="565237" y="1357923"/>
            <a:ext cx="1346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techniques: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Iterated Local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approaches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A0174F-B528-4184-9775-9A88775C2656}"/>
              </a:ext>
            </a:extLst>
          </p:cNvPr>
          <p:cNvSpPr/>
          <p:nvPr/>
        </p:nvSpPr>
        <p:spPr>
          <a:xfrm>
            <a:off x="11305309" y="3886200"/>
            <a:ext cx="2729139" cy="275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585FA-D3DC-487A-B726-B4FF2D0239AA}"/>
              </a:ext>
            </a:extLst>
          </p:cNvPr>
          <p:cNvSpPr/>
          <p:nvPr/>
        </p:nvSpPr>
        <p:spPr>
          <a:xfrm>
            <a:off x="495095" y="6775034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ParamILS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4F5CF-09B6-4966-B697-171F179A64F4}"/>
              </a:ext>
            </a:extLst>
          </p:cNvPr>
          <p:cNvSpPr txBox="1"/>
          <p:nvPr/>
        </p:nvSpPr>
        <p:spPr>
          <a:xfrm>
            <a:off x="430141" y="5989451"/>
            <a:ext cx="326371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Implementation: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E9793-38B4-4F1F-8FFC-3A68CB35DB43}"/>
              </a:ext>
            </a:extLst>
          </p:cNvPr>
          <p:cNvSpPr txBox="1"/>
          <p:nvPr/>
        </p:nvSpPr>
        <p:spPr>
          <a:xfrm>
            <a:off x="495095" y="7443390"/>
            <a:ext cx="680474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400" dirty="0">
                <a:solidFill>
                  <a:srgbClr val="000000"/>
                </a:solidFill>
              </a:rPr>
              <a:t>http://www.cs.ubc.ca/labs/beta/Projects/ParamILS/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94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25AC-0E47-4292-9A01-535E36121E02}"/>
              </a:ext>
            </a:extLst>
          </p:cNvPr>
          <p:cNvSpPr/>
          <p:nvPr/>
        </p:nvSpPr>
        <p:spPr>
          <a:xfrm>
            <a:off x="565237" y="1357923"/>
            <a:ext cx="1346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techniques: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Iterated Local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approaches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8DAFC-D474-4CE8-800A-9AD728E38A6C}"/>
              </a:ext>
            </a:extLst>
          </p:cNvPr>
          <p:cNvSpPr txBox="1"/>
          <p:nvPr/>
        </p:nvSpPr>
        <p:spPr>
          <a:xfrm>
            <a:off x="0" y="9209626"/>
            <a:ext cx="492121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800" b="1" dirty="0">
                <a:solidFill>
                  <a:srgbClr val="000000"/>
                </a:solidFill>
              </a:rPr>
              <a:t>Image: </a:t>
            </a:r>
            <a:r>
              <a:rPr lang="pl-PL" sz="2800" dirty="0">
                <a:solidFill>
                  <a:srgbClr val="000000"/>
                </a:solidFill>
              </a:rPr>
              <a:t>http://http://neupy.com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Expected Improvement example">
            <a:extLst>
              <a:ext uri="{FF2B5EF4-FFF2-40B4-BE49-F238E27FC236}">
                <a16:creationId xmlns:a16="http://schemas.microsoft.com/office/drawing/2014/main" id="{C45E2727-443D-47EA-944F-D7EE9AFA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26" y="3073239"/>
            <a:ext cx="9200429" cy="64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mages-1.medium.com/max/1000/1*u00KlxHhd1fz6-Jaeou6PA.png">
            <a:extLst>
              <a:ext uri="{FF2B5EF4-FFF2-40B4-BE49-F238E27FC236}">
                <a16:creationId xmlns:a16="http://schemas.microsoft.com/office/drawing/2014/main" id="{1675783B-F76C-40D6-A86A-C426C9BF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93" y="1614898"/>
            <a:ext cx="6358955" cy="12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607990-5FF7-4E4E-BDA5-6CC421E4E2EF}"/>
              </a:ext>
            </a:extLst>
          </p:cNvPr>
          <p:cNvSpPr/>
          <p:nvPr/>
        </p:nvSpPr>
        <p:spPr>
          <a:xfrm>
            <a:off x="670819" y="6755972"/>
            <a:ext cx="2441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Helvetica" panose="020B0604020202020204" pitchFamily="34" charset="0"/>
              </a:rPr>
              <a:t>Spearmint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84AAC-F05B-412E-841D-9BD03AEA7527}"/>
              </a:ext>
            </a:extLst>
          </p:cNvPr>
          <p:cNvSpPr txBox="1"/>
          <p:nvPr/>
        </p:nvSpPr>
        <p:spPr>
          <a:xfrm>
            <a:off x="321938" y="5989451"/>
            <a:ext cx="34801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Implementations: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EAF929-3CA8-4D72-9376-A79A8E84C373}"/>
              </a:ext>
            </a:extLst>
          </p:cNvPr>
          <p:cNvSpPr/>
          <p:nvPr/>
        </p:nvSpPr>
        <p:spPr>
          <a:xfrm>
            <a:off x="670819" y="7512234"/>
            <a:ext cx="1492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Helvetica" panose="020B0604020202020204" pitchFamily="34" charset="0"/>
              </a:rPr>
              <a:t>RoBO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D85B73-A210-4E34-86F1-6028F386FDA6}"/>
              </a:ext>
            </a:extLst>
          </p:cNvPr>
          <p:cNvSpPr/>
          <p:nvPr/>
        </p:nvSpPr>
        <p:spPr>
          <a:xfrm>
            <a:off x="645791" y="8268496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Helvetica" panose="020B0604020202020204" pitchFamily="34" charset="0"/>
              </a:rPr>
              <a:t>Hyperopt / Bayesopt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BC89C-BCDF-41A1-9925-F6C1C9E2F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75165"/>
            <a:ext cx="15220950" cy="4962525"/>
          </a:xfrm>
          <a:prstGeom prst="rect">
            <a:avLst/>
          </a:prstGeom>
        </p:spPr>
      </p:pic>
      <p:sp>
        <p:nvSpPr>
          <p:cNvPr id="6" name="Shape 116">
            <a:extLst>
              <a:ext uri="{FF2B5EF4-FFF2-40B4-BE49-F238E27FC236}">
                <a16:creationId xmlns:a16="http://schemas.microsoft.com/office/drawing/2014/main" id="{E7F4C461-9538-4F42-A03C-8B0ADED2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7" name="Shape 119">
            <a:extLst>
              <a:ext uri="{FF2B5EF4-FFF2-40B4-BE49-F238E27FC236}">
                <a16:creationId xmlns:a16="http://schemas.microsoft.com/office/drawing/2014/main" id="{F49380DE-F0DF-4367-9F90-DC43B12E7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Basic implementation with hyperopt: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47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Data pipeline 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optimization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593066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AD2B8-57B5-473D-8962-EFF4551B6D1B}"/>
              </a:ext>
            </a:extLst>
          </p:cNvPr>
          <p:cNvSpPr/>
          <p:nvPr/>
        </p:nvSpPr>
        <p:spPr>
          <a:xfrm>
            <a:off x="1472180" y="8114505"/>
            <a:ext cx="14468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we know data are so important, why we treat them less seriously than algorithms?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90373-94C6-4347-B2E6-B21BE030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211" y="1694547"/>
            <a:ext cx="89725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49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RÃ©sultat de recherche d'images pour &quot;data pipeline&quot;">
            <a:extLst>
              <a:ext uri="{FF2B5EF4-FFF2-40B4-BE49-F238E27FC236}">
                <a16:creationId xmlns:a16="http://schemas.microsoft.com/office/drawing/2014/main" id="{6254356C-E760-4DF3-83F4-1673BE88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79" y="3168416"/>
            <a:ext cx="14499772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84361E-C050-46B6-BC03-ACA3C199F1AA}"/>
              </a:ext>
            </a:extLst>
          </p:cNvPr>
          <p:cNvSpPr/>
          <p:nvPr/>
        </p:nvSpPr>
        <p:spPr>
          <a:xfrm>
            <a:off x="1215979" y="1849201"/>
            <a:ext cx="13469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Answer: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this guy to still have a job!</a:t>
            </a:r>
          </a:p>
        </p:txBody>
      </p:sp>
    </p:spTree>
    <p:extLst>
      <p:ext uri="{BB962C8B-B14F-4D97-AF65-F5344CB8AC3E}">
        <p14:creationId xmlns:p14="http://schemas.microsoft.com/office/powerpoint/2010/main" val="10795711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9">
            <a:extLst>
              <a:ext uri="{FF2B5EF4-FFF2-40B4-BE49-F238E27FC236}">
                <a16:creationId xmlns:a16="http://schemas.microsoft.com/office/drawing/2014/main" id="{B5C08692-C1DD-4996-AE3E-9472EDF6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297" y="141826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Dealing with missing value: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Discarding? Row? Column?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Imputation? What imputation? Mean? Median? Model-based? What model?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Unbalanced datasets: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Downsampling? Oversampling?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Nothing? What bias it implies?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too large: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Dimensional reductions: what algorithm? PCA? normalization or not?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Subsampling: what technique? what bias?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Outliers detection and curation: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threshold? What deviation measure?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Trimming? Truncating? Censoring? Winsorizing? 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Encoding for method domain requirements: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Discretization? Grid? What step? Cluster? What method? What hyperparameter?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Categorial encoder? Binary? Hot-One? Helmert? Backward Difference?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NLP: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many tokens?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Size of m-grams?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0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B8921BE4-2349-41B6-B5F9-42B626CBD6B8}"/>
              </a:ext>
            </a:extLst>
          </p:cNvPr>
          <p:cNvSpPr/>
          <p:nvPr/>
        </p:nvSpPr>
        <p:spPr>
          <a:xfrm>
            <a:off x="10479929" y="2499360"/>
            <a:ext cx="6223111" cy="4373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BAB22-F1B8-4322-AD99-894E859D433D}"/>
              </a:ext>
            </a:extLst>
          </p:cNvPr>
          <p:cNvSpPr/>
          <p:nvPr/>
        </p:nvSpPr>
        <p:spPr>
          <a:xfrm>
            <a:off x="3650287" y="3049691"/>
            <a:ext cx="1812247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Operation 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CAB255-E581-40B9-925B-206AEECDC022}"/>
              </a:ext>
            </a:extLst>
          </p:cNvPr>
          <p:cNvSpPr/>
          <p:nvPr/>
        </p:nvSpPr>
        <p:spPr>
          <a:xfrm>
            <a:off x="5862866" y="3051382"/>
            <a:ext cx="1964647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Operation 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999E7-9134-4FA0-A8C9-1D5C8B57EE32}"/>
              </a:ext>
            </a:extLst>
          </p:cNvPr>
          <p:cNvSpPr/>
          <p:nvPr/>
        </p:nvSpPr>
        <p:spPr>
          <a:xfrm>
            <a:off x="8227845" y="3051382"/>
            <a:ext cx="1812247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Operation 3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A6F1E-4EDC-4DA5-B9F7-14F88DB01C81}"/>
              </a:ext>
            </a:extLst>
          </p:cNvPr>
          <p:cNvSpPr txBox="1"/>
          <p:nvPr/>
        </p:nvSpPr>
        <p:spPr>
          <a:xfrm>
            <a:off x="859949" y="2957358"/>
            <a:ext cx="2112754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Raw data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04BF8-2EE0-4D8F-B356-1F77FDBCFDDB}"/>
              </a:ext>
            </a:extLst>
          </p:cNvPr>
          <p:cNvSpPr txBox="1"/>
          <p:nvPr/>
        </p:nvSpPr>
        <p:spPr>
          <a:xfrm>
            <a:off x="10479929" y="2959049"/>
            <a:ext cx="1939635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algorithm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64C650-D75F-4390-939C-0807A7C9DC5A}"/>
              </a:ext>
            </a:extLst>
          </p:cNvPr>
          <p:cNvSpPr txBox="1"/>
          <p:nvPr/>
        </p:nvSpPr>
        <p:spPr>
          <a:xfrm>
            <a:off x="12778668" y="296419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1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9D9FA3-2058-4636-A288-52E2F727C98C}"/>
              </a:ext>
            </a:extLst>
          </p:cNvPr>
          <p:cNvCxnSpPr>
            <a:stCxn id="12" idx="3"/>
            <a:endCxn id="9" idx="1"/>
          </p:cNvCxnSpPr>
          <p:nvPr/>
        </p:nvCxnSpPr>
        <p:spPr>
          <a:xfrm>
            <a:off x="2972703" y="3285653"/>
            <a:ext cx="677584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EC6698-5DDF-4963-8FC6-642CB478B463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462534" y="3285653"/>
            <a:ext cx="400332" cy="169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A35AE8-7A37-41F1-809B-E5C21AB48107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7827513" y="3287344"/>
            <a:ext cx="40033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8F8FBD-FCAF-4B87-B673-E48771F64B3A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10040092" y="3287344"/>
            <a:ext cx="43983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A23BC6-D63D-4299-8DD6-7398029CFAE3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12419564" y="3287344"/>
            <a:ext cx="359104" cy="51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1042AF5-9301-435A-B9C1-AFE7DFF9BB20}"/>
              </a:ext>
            </a:extLst>
          </p:cNvPr>
          <p:cNvCxnSpPr/>
          <p:nvPr/>
        </p:nvCxnSpPr>
        <p:spPr>
          <a:xfrm>
            <a:off x="3311495" y="1386840"/>
            <a:ext cx="0" cy="66141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C8884C-5EE7-4AF0-8D9E-0E737337EA10}"/>
              </a:ext>
            </a:extLst>
          </p:cNvPr>
          <p:cNvCxnSpPr/>
          <p:nvPr/>
        </p:nvCxnSpPr>
        <p:spPr>
          <a:xfrm>
            <a:off x="10260010" y="1386840"/>
            <a:ext cx="0" cy="66141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9C93EA9-E3C6-4926-90EA-82FA4120FC37}"/>
              </a:ext>
            </a:extLst>
          </p:cNvPr>
          <p:cNvSpPr txBox="1"/>
          <p:nvPr/>
        </p:nvSpPr>
        <p:spPr>
          <a:xfrm>
            <a:off x="5429629" y="1497837"/>
            <a:ext cx="26882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pipeline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34D28FC-F0AF-42F5-AA09-454274C4F12F}"/>
              </a:ext>
            </a:extLst>
          </p:cNvPr>
          <p:cNvSpPr txBox="1"/>
          <p:nvPr/>
        </p:nvSpPr>
        <p:spPr>
          <a:xfrm>
            <a:off x="11568739" y="1497837"/>
            <a:ext cx="320119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selection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16174A1-B38F-460A-9B9E-7A44172100EB}"/>
              </a:ext>
            </a:extLst>
          </p:cNvPr>
          <p:cNvSpPr txBox="1"/>
          <p:nvPr/>
        </p:nvSpPr>
        <p:spPr>
          <a:xfrm>
            <a:off x="132471" y="1497837"/>
            <a:ext cx="3047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collection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C7115A-33CE-41E8-B9EA-A7ED65CA16DE}"/>
              </a:ext>
            </a:extLst>
          </p:cNvPr>
          <p:cNvSpPr txBox="1"/>
          <p:nvPr/>
        </p:nvSpPr>
        <p:spPr>
          <a:xfrm>
            <a:off x="12778668" y="390907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5FC5BE-D167-41CA-8068-5BBC3D85412C}"/>
              </a:ext>
            </a:extLst>
          </p:cNvPr>
          <p:cNvSpPr txBox="1"/>
          <p:nvPr/>
        </p:nvSpPr>
        <p:spPr>
          <a:xfrm>
            <a:off x="12778668" y="485395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3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B28218F-E4EB-44D0-BA8E-F9A529FEA387}"/>
              </a:ext>
            </a:extLst>
          </p:cNvPr>
          <p:cNvCxnSpPr>
            <a:stCxn id="16" idx="3"/>
            <a:endCxn id="47" idx="1"/>
          </p:cNvCxnSpPr>
          <p:nvPr/>
        </p:nvCxnSpPr>
        <p:spPr>
          <a:xfrm>
            <a:off x="12419564" y="3287344"/>
            <a:ext cx="359104" cy="9500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E64F78F-1AF0-49BC-9E72-8CC7ADF3CCE2}"/>
              </a:ext>
            </a:extLst>
          </p:cNvPr>
          <p:cNvCxnSpPr>
            <a:stCxn id="16" idx="3"/>
            <a:endCxn id="48" idx="1"/>
          </p:cNvCxnSpPr>
          <p:nvPr/>
        </p:nvCxnSpPr>
        <p:spPr>
          <a:xfrm>
            <a:off x="12419564" y="3287344"/>
            <a:ext cx="359104" cy="189490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ECEB5A1-69DC-4BC5-8CFD-2FA9718C5F02}"/>
              </a:ext>
            </a:extLst>
          </p:cNvPr>
          <p:cNvSpPr txBox="1"/>
          <p:nvPr/>
        </p:nvSpPr>
        <p:spPr>
          <a:xfrm>
            <a:off x="14718303" y="390907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metric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0CEF292-A624-4920-96EB-2792668E1E60}"/>
              </a:ext>
            </a:extLst>
          </p:cNvPr>
          <p:cNvCxnSpPr>
            <a:cxnSpLocks/>
          </p:cNvCxnSpPr>
          <p:nvPr/>
        </p:nvCxnSpPr>
        <p:spPr>
          <a:xfrm flipH="1">
            <a:off x="15565096" y="4565664"/>
            <a:ext cx="3601" cy="29241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B13BAA1-37F0-4B53-BE22-E9AD9A7B0EF0}"/>
              </a:ext>
            </a:extLst>
          </p:cNvPr>
          <p:cNvCxnSpPr>
            <a:stCxn id="47" idx="3"/>
            <a:endCxn id="56" idx="1"/>
          </p:cNvCxnSpPr>
          <p:nvPr/>
        </p:nvCxnSpPr>
        <p:spPr>
          <a:xfrm>
            <a:off x="14479455" y="4237369"/>
            <a:ext cx="238848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0B5D2E8-25F0-45C1-8912-E52861FA80CB}"/>
              </a:ext>
            </a:extLst>
          </p:cNvPr>
          <p:cNvCxnSpPr>
            <a:stCxn id="18" idx="3"/>
            <a:endCxn id="56" idx="0"/>
          </p:cNvCxnSpPr>
          <p:nvPr/>
        </p:nvCxnSpPr>
        <p:spPr>
          <a:xfrm>
            <a:off x="14479455" y="3292489"/>
            <a:ext cx="1089242" cy="6165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29FAB1D8-676F-4778-8B9A-56E7A7D92E38}"/>
              </a:ext>
            </a:extLst>
          </p:cNvPr>
          <p:cNvCxnSpPr>
            <a:stCxn id="48" idx="3"/>
            <a:endCxn id="56" idx="2"/>
          </p:cNvCxnSpPr>
          <p:nvPr/>
        </p:nvCxnSpPr>
        <p:spPr>
          <a:xfrm flipV="1">
            <a:off x="14479455" y="4565664"/>
            <a:ext cx="1089242" cy="6165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F78339E-21E8-41EF-A54F-2FE9359DAE83}"/>
              </a:ext>
            </a:extLst>
          </p:cNvPr>
          <p:cNvSpPr txBox="1"/>
          <p:nvPr/>
        </p:nvSpPr>
        <p:spPr>
          <a:xfrm>
            <a:off x="14380805" y="7505065"/>
            <a:ext cx="2375784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best model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05312EF-BD7C-4CFB-86E7-A234972031AE}"/>
              </a:ext>
            </a:extLst>
          </p:cNvPr>
          <p:cNvSpPr txBox="1"/>
          <p:nvPr/>
        </p:nvSpPr>
        <p:spPr>
          <a:xfrm>
            <a:off x="10508312" y="6206205"/>
            <a:ext cx="28982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metaoptimizer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00EB4E3-19EA-4E45-B84A-C187CAA04286}"/>
              </a:ext>
            </a:extLst>
          </p:cNvPr>
          <p:cNvSpPr/>
          <p:nvPr/>
        </p:nvSpPr>
        <p:spPr>
          <a:xfrm>
            <a:off x="10479929" y="2499360"/>
            <a:ext cx="6223111" cy="4373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59EA626-CA26-4CC3-8BD4-5804C6FCE7C1}"/>
              </a:ext>
            </a:extLst>
          </p:cNvPr>
          <p:cNvSpPr txBox="1"/>
          <p:nvPr/>
        </p:nvSpPr>
        <p:spPr>
          <a:xfrm>
            <a:off x="10479929" y="2959049"/>
            <a:ext cx="1939635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algorithm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62E2C4-AFFF-46A3-B451-C473BCDF57B3}"/>
              </a:ext>
            </a:extLst>
          </p:cNvPr>
          <p:cNvSpPr txBox="1"/>
          <p:nvPr/>
        </p:nvSpPr>
        <p:spPr>
          <a:xfrm>
            <a:off x="12778668" y="296419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1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93F6C0-1360-40E5-A449-0E13DF085A23}"/>
              </a:ext>
            </a:extLst>
          </p:cNvPr>
          <p:cNvCxnSpPr>
            <a:endCxn id="73" idx="1"/>
          </p:cNvCxnSpPr>
          <p:nvPr/>
        </p:nvCxnSpPr>
        <p:spPr>
          <a:xfrm>
            <a:off x="10040092" y="3287344"/>
            <a:ext cx="43983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8EA8B08-21E0-4F9D-BC0C-C87610686233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>
            <a:off x="12419564" y="3287344"/>
            <a:ext cx="359104" cy="51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8C6AAB-7F1D-4A5F-AEF4-9BD748C7A832}"/>
              </a:ext>
            </a:extLst>
          </p:cNvPr>
          <p:cNvCxnSpPr/>
          <p:nvPr/>
        </p:nvCxnSpPr>
        <p:spPr>
          <a:xfrm>
            <a:off x="10260010" y="1386840"/>
            <a:ext cx="0" cy="66141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7BC1B0E-5AF8-44BA-BD4E-4C63D461F2B0}"/>
              </a:ext>
            </a:extLst>
          </p:cNvPr>
          <p:cNvSpPr txBox="1"/>
          <p:nvPr/>
        </p:nvSpPr>
        <p:spPr>
          <a:xfrm>
            <a:off x="11568739" y="1497837"/>
            <a:ext cx="320119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selection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8BF516-7CB3-4431-A395-5242B9CF8FF0}"/>
              </a:ext>
            </a:extLst>
          </p:cNvPr>
          <p:cNvSpPr txBox="1"/>
          <p:nvPr/>
        </p:nvSpPr>
        <p:spPr>
          <a:xfrm>
            <a:off x="12778668" y="390907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578BC9-4F83-4F07-B4D3-786FCB4FB41A}"/>
              </a:ext>
            </a:extLst>
          </p:cNvPr>
          <p:cNvSpPr txBox="1"/>
          <p:nvPr/>
        </p:nvSpPr>
        <p:spPr>
          <a:xfrm>
            <a:off x="12778668" y="485395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3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356DF19-11D3-4600-9CE8-CFA3514EE8D2}"/>
              </a:ext>
            </a:extLst>
          </p:cNvPr>
          <p:cNvCxnSpPr>
            <a:stCxn id="73" idx="3"/>
            <a:endCxn id="79" idx="1"/>
          </p:cNvCxnSpPr>
          <p:nvPr/>
        </p:nvCxnSpPr>
        <p:spPr>
          <a:xfrm>
            <a:off x="12419564" y="3287344"/>
            <a:ext cx="359104" cy="9500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8CE0BFD-BD30-4B57-8817-5C3313C2CBC8}"/>
              </a:ext>
            </a:extLst>
          </p:cNvPr>
          <p:cNvCxnSpPr>
            <a:stCxn id="73" idx="3"/>
            <a:endCxn id="80" idx="1"/>
          </p:cNvCxnSpPr>
          <p:nvPr/>
        </p:nvCxnSpPr>
        <p:spPr>
          <a:xfrm>
            <a:off x="12419564" y="3287344"/>
            <a:ext cx="359104" cy="189490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45D492E-2778-4344-BF37-165FC1EE57B2}"/>
              </a:ext>
            </a:extLst>
          </p:cNvPr>
          <p:cNvSpPr txBox="1"/>
          <p:nvPr/>
        </p:nvSpPr>
        <p:spPr>
          <a:xfrm>
            <a:off x="14718303" y="390907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metric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D339CD5-F90A-4DFB-B026-C3021B95E80E}"/>
              </a:ext>
            </a:extLst>
          </p:cNvPr>
          <p:cNvCxnSpPr>
            <a:cxnSpLocks/>
          </p:cNvCxnSpPr>
          <p:nvPr/>
        </p:nvCxnSpPr>
        <p:spPr>
          <a:xfrm flipH="1">
            <a:off x="15565096" y="4565664"/>
            <a:ext cx="3601" cy="29241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891DEB2-9EB6-4FA4-9105-CE715B47D34A}"/>
              </a:ext>
            </a:extLst>
          </p:cNvPr>
          <p:cNvCxnSpPr>
            <a:stCxn id="79" idx="3"/>
            <a:endCxn id="83" idx="1"/>
          </p:cNvCxnSpPr>
          <p:nvPr/>
        </p:nvCxnSpPr>
        <p:spPr>
          <a:xfrm>
            <a:off x="14479455" y="4237369"/>
            <a:ext cx="238848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F89AE2-1218-4A9E-B811-B74384E71A33}"/>
              </a:ext>
            </a:extLst>
          </p:cNvPr>
          <p:cNvCxnSpPr>
            <a:stCxn id="74" idx="3"/>
            <a:endCxn id="83" idx="0"/>
          </p:cNvCxnSpPr>
          <p:nvPr/>
        </p:nvCxnSpPr>
        <p:spPr>
          <a:xfrm>
            <a:off x="14479455" y="3292489"/>
            <a:ext cx="1089242" cy="6165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3FF5561-D290-4595-82B6-FDD5B1CF61E2}"/>
              </a:ext>
            </a:extLst>
          </p:cNvPr>
          <p:cNvCxnSpPr>
            <a:stCxn id="80" idx="3"/>
            <a:endCxn id="83" idx="2"/>
          </p:cNvCxnSpPr>
          <p:nvPr/>
        </p:nvCxnSpPr>
        <p:spPr>
          <a:xfrm flipV="1">
            <a:off x="14479455" y="4565664"/>
            <a:ext cx="1089242" cy="6165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8F342D0-FB6F-481C-9A08-956CB0629660}"/>
              </a:ext>
            </a:extLst>
          </p:cNvPr>
          <p:cNvSpPr txBox="1"/>
          <p:nvPr/>
        </p:nvSpPr>
        <p:spPr>
          <a:xfrm>
            <a:off x="14380805" y="7505065"/>
            <a:ext cx="2375784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best model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5A2EBD5-16FA-4663-A958-555D95C2A7EA}"/>
              </a:ext>
            </a:extLst>
          </p:cNvPr>
          <p:cNvSpPr txBox="1"/>
          <p:nvPr/>
        </p:nvSpPr>
        <p:spPr>
          <a:xfrm>
            <a:off x="10508312" y="6206205"/>
            <a:ext cx="28982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metaoptimizer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BE25331-70EF-46CD-B70D-4F6B47660162}"/>
              </a:ext>
            </a:extLst>
          </p:cNvPr>
          <p:cNvSpPr/>
          <p:nvPr/>
        </p:nvSpPr>
        <p:spPr>
          <a:xfrm>
            <a:off x="10938948" y="4929026"/>
            <a:ext cx="1018478" cy="1035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3D7962-D9DB-44D0-957F-FDCBA5B9FB43}"/>
              </a:ext>
            </a:extLst>
          </p:cNvPr>
          <p:cNvSpPr txBox="1"/>
          <p:nvPr/>
        </p:nvSpPr>
        <p:spPr>
          <a:xfrm>
            <a:off x="11292466" y="5073406"/>
            <a:ext cx="3574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CE42565-08B1-4EE4-9AF0-2414E0100190}"/>
              </a:ext>
            </a:extLst>
          </p:cNvPr>
          <p:cNvCxnSpPr>
            <a:stCxn id="90" idx="0"/>
            <a:endCxn id="73" idx="2"/>
          </p:cNvCxnSpPr>
          <p:nvPr/>
        </p:nvCxnSpPr>
        <p:spPr>
          <a:xfrm flipV="1">
            <a:off x="11448187" y="3615639"/>
            <a:ext cx="1560" cy="131338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1311438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69BAD2A-18E5-4844-9FDD-BBD13C785098}"/>
              </a:ext>
            </a:extLst>
          </p:cNvPr>
          <p:cNvSpPr/>
          <p:nvPr/>
        </p:nvSpPr>
        <p:spPr>
          <a:xfrm>
            <a:off x="3550344" y="2506980"/>
            <a:ext cx="4414071" cy="4373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8921BE4-2349-41B6-B5F9-42B626CBD6B8}"/>
              </a:ext>
            </a:extLst>
          </p:cNvPr>
          <p:cNvSpPr/>
          <p:nvPr/>
        </p:nvSpPr>
        <p:spPr>
          <a:xfrm>
            <a:off x="10479929" y="2499360"/>
            <a:ext cx="6223111" cy="4373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BAB22-F1B8-4322-AD99-894E859D433D}"/>
              </a:ext>
            </a:extLst>
          </p:cNvPr>
          <p:cNvSpPr/>
          <p:nvPr/>
        </p:nvSpPr>
        <p:spPr>
          <a:xfrm>
            <a:off x="3650288" y="3055596"/>
            <a:ext cx="734008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O11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999E7-9134-4FA0-A8C9-1D5C8B57EE32}"/>
              </a:ext>
            </a:extLst>
          </p:cNvPr>
          <p:cNvSpPr/>
          <p:nvPr/>
        </p:nvSpPr>
        <p:spPr>
          <a:xfrm>
            <a:off x="8227845" y="3051382"/>
            <a:ext cx="1812247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Best pipeline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A6F1E-4EDC-4DA5-B9F7-14F88DB01C81}"/>
              </a:ext>
            </a:extLst>
          </p:cNvPr>
          <p:cNvSpPr txBox="1"/>
          <p:nvPr/>
        </p:nvSpPr>
        <p:spPr>
          <a:xfrm>
            <a:off x="859949" y="2957358"/>
            <a:ext cx="2112754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Raw data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04BF8-2EE0-4D8F-B356-1F77FDBCFDDB}"/>
              </a:ext>
            </a:extLst>
          </p:cNvPr>
          <p:cNvSpPr txBox="1"/>
          <p:nvPr/>
        </p:nvSpPr>
        <p:spPr>
          <a:xfrm>
            <a:off x="10479929" y="2959049"/>
            <a:ext cx="1939635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algorithm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64C650-D75F-4390-939C-0807A7C9DC5A}"/>
              </a:ext>
            </a:extLst>
          </p:cNvPr>
          <p:cNvSpPr txBox="1"/>
          <p:nvPr/>
        </p:nvSpPr>
        <p:spPr>
          <a:xfrm>
            <a:off x="12778668" y="296419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1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9D9FA3-2058-4636-A288-52E2F727C98C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>
            <a:off x="2972703" y="3285653"/>
            <a:ext cx="677585" cy="590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A35AE8-7A37-41F1-809B-E5C21AB4810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827513" y="3287344"/>
            <a:ext cx="40033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8F8FBD-FCAF-4B87-B673-E48771F64B3A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10040092" y="3287344"/>
            <a:ext cx="43983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A23BC6-D63D-4299-8DD6-7398029CFAE3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12419564" y="3287344"/>
            <a:ext cx="359104" cy="51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1042AF5-9301-435A-B9C1-AFE7DFF9BB20}"/>
              </a:ext>
            </a:extLst>
          </p:cNvPr>
          <p:cNvCxnSpPr/>
          <p:nvPr/>
        </p:nvCxnSpPr>
        <p:spPr>
          <a:xfrm>
            <a:off x="3311495" y="1386840"/>
            <a:ext cx="0" cy="66141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C8884C-5EE7-4AF0-8D9E-0E737337EA10}"/>
              </a:ext>
            </a:extLst>
          </p:cNvPr>
          <p:cNvCxnSpPr/>
          <p:nvPr/>
        </p:nvCxnSpPr>
        <p:spPr>
          <a:xfrm>
            <a:off x="10260010" y="1386840"/>
            <a:ext cx="0" cy="66141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9C93EA9-E3C6-4926-90EA-82FA4120FC37}"/>
              </a:ext>
            </a:extLst>
          </p:cNvPr>
          <p:cNvSpPr txBox="1"/>
          <p:nvPr/>
        </p:nvSpPr>
        <p:spPr>
          <a:xfrm>
            <a:off x="5429629" y="1497837"/>
            <a:ext cx="26882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pipeline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34D28FC-F0AF-42F5-AA09-454274C4F12F}"/>
              </a:ext>
            </a:extLst>
          </p:cNvPr>
          <p:cNvSpPr txBox="1"/>
          <p:nvPr/>
        </p:nvSpPr>
        <p:spPr>
          <a:xfrm>
            <a:off x="11568739" y="1497837"/>
            <a:ext cx="320119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selection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16174A1-B38F-460A-9B9E-7A44172100EB}"/>
              </a:ext>
            </a:extLst>
          </p:cNvPr>
          <p:cNvSpPr txBox="1"/>
          <p:nvPr/>
        </p:nvSpPr>
        <p:spPr>
          <a:xfrm>
            <a:off x="132471" y="1497837"/>
            <a:ext cx="3047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collection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C7115A-33CE-41E8-B9EA-A7ED65CA16DE}"/>
              </a:ext>
            </a:extLst>
          </p:cNvPr>
          <p:cNvSpPr txBox="1"/>
          <p:nvPr/>
        </p:nvSpPr>
        <p:spPr>
          <a:xfrm>
            <a:off x="12778668" y="390907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5FC5BE-D167-41CA-8068-5BBC3D85412C}"/>
              </a:ext>
            </a:extLst>
          </p:cNvPr>
          <p:cNvSpPr txBox="1"/>
          <p:nvPr/>
        </p:nvSpPr>
        <p:spPr>
          <a:xfrm>
            <a:off x="12778668" y="485395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3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B28218F-E4EB-44D0-BA8E-F9A529FEA387}"/>
              </a:ext>
            </a:extLst>
          </p:cNvPr>
          <p:cNvCxnSpPr>
            <a:stCxn id="16" idx="3"/>
            <a:endCxn id="47" idx="1"/>
          </p:cNvCxnSpPr>
          <p:nvPr/>
        </p:nvCxnSpPr>
        <p:spPr>
          <a:xfrm>
            <a:off x="12419564" y="3287344"/>
            <a:ext cx="359104" cy="9500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E64F78F-1AF0-49BC-9E72-8CC7ADF3CCE2}"/>
              </a:ext>
            </a:extLst>
          </p:cNvPr>
          <p:cNvCxnSpPr>
            <a:stCxn id="16" idx="3"/>
            <a:endCxn id="48" idx="1"/>
          </p:cNvCxnSpPr>
          <p:nvPr/>
        </p:nvCxnSpPr>
        <p:spPr>
          <a:xfrm>
            <a:off x="12419564" y="3287344"/>
            <a:ext cx="359104" cy="189490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ECEB5A1-69DC-4BC5-8CFD-2FA9718C5F02}"/>
              </a:ext>
            </a:extLst>
          </p:cNvPr>
          <p:cNvSpPr txBox="1"/>
          <p:nvPr/>
        </p:nvSpPr>
        <p:spPr>
          <a:xfrm>
            <a:off x="14718303" y="390907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metric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0CEF292-A624-4920-96EB-2792668E1E60}"/>
              </a:ext>
            </a:extLst>
          </p:cNvPr>
          <p:cNvCxnSpPr>
            <a:cxnSpLocks/>
          </p:cNvCxnSpPr>
          <p:nvPr/>
        </p:nvCxnSpPr>
        <p:spPr>
          <a:xfrm flipH="1">
            <a:off x="15565096" y="4565664"/>
            <a:ext cx="3601" cy="29241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B13BAA1-37F0-4B53-BE22-E9AD9A7B0EF0}"/>
              </a:ext>
            </a:extLst>
          </p:cNvPr>
          <p:cNvCxnSpPr>
            <a:stCxn id="47" idx="3"/>
            <a:endCxn id="56" idx="1"/>
          </p:cNvCxnSpPr>
          <p:nvPr/>
        </p:nvCxnSpPr>
        <p:spPr>
          <a:xfrm>
            <a:off x="14479455" y="4237369"/>
            <a:ext cx="238848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0B5D2E8-25F0-45C1-8912-E52861FA80CB}"/>
              </a:ext>
            </a:extLst>
          </p:cNvPr>
          <p:cNvCxnSpPr>
            <a:stCxn id="18" idx="3"/>
            <a:endCxn id="56" idx="0"/>
          </p:cNvCxnSpPr>
          <p:nvPr/>
        </p:nvCxnSpPr>
        <p:spPr>
          <a:xfrm>
            <a:off x="14479455" y="3292489"/>
            <a:ext cx="1089242" cy="6165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29FAB1D8-676F-4778-8B9A-56E7A7D92E38}"/>
              </a:ext>
            </a:extLst>
          </p:cNvPr>
          <p:cNvCxnSpPr>
            <a:stCxn id="48" idx="3"/>
            <a:endCxn id="56" idx="2"/>
          </p:cNvCxnSpPr>
          <p:nvPr/>
        </p:nvCxnSpPr>
        <p:spPr>
          <a:xfrm flipV="1">
            <a:off x="14479455" y="4565664"/>
            <a:ext cx="1089242" cy="6165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F78339E-21E8-41EF-A54F-2FE9359DAE83}"/>
              </a:ext>
            </a:extLst>
          </p:cNvPr>
          <p:cNvSpPr txBox="1"/>
          <p:nvPr/>
        </p:nvSpPr>
        <p:spPr>
          <a:xfrm>
            <a:off x="14380805" y="7505065"/>
            <a:ext cx="2375784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best model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05312EF-BD7C-4CFB-86E7-A234972031AE}"/>
              </a:ext>
            </a:extLst>
          </p:cNvPr>
          <p:cNvSpPr txBox="1"/>
          <p:nvPr/>
        </p:nvSpPr>
        <p:spPr>
          <a:xfrm>
            <a:off x="10508312" y="6206205"/>
            <a:ext cx="28982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metaoptimizer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AA223-557E-432C-804E-BB518B1531C3}"/>
              </a:ext>
            </a:extLst>
          </p:cNvPr>
          <p:cNvSpPr txBox="1"/>
          <p:nvPr/>
        </p:nvSpPr>
        <p:spPr>
          <a:xfrm>
            <a:off x="3650287" y="6220175"/>
            <a:ext cx="28982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metaoptimizer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090028-C06D-4811-991E-1E96217B3B76}"/>
              </a:ext>
            </a:extLst>
          </p:cNvPr>
          <p:cNvSpPr/>
          <p:nvPr/>
        </p:nvSpPr>
        <p:spPr>
          <a:xfrm>
            <a:off x="4596585" y="3055596"/>
            <a:ext cx="712489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O21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82CF4E-58AA-4616-9725-22B4F6063451}"/>
              </a:ext>
            </a:extLst>
          </p:cNvPr>
          <p:cNvSpPr/>
          <p:nvPr/>
        </p:nvSpPr>
        <p:spPr>
          <a:xfrm>
            <a:off x="5491142" y="3047435"/>
            <a:ext cx="712489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tx1"/>
                </a:solidFill>
              </a:rPr>
              <a:t>O22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950E69-E0AC-4512-9AEF-37827BF81292}"/>
              </a:ext>
            </a:extLst>
          </p:cNvPr>
          <p:cNvCxnSpPr>
            <a:stCxn id="12" idx="3"/>
            <a:endCxn id="51" idx="1"/>
          </p:cNvCxnSpPr>
          <p:nvPr/>
        </p:nvCxnSpPr>
        <p:spPr>
          <a:xfrm>
            <a:off x="2972703" y="3285653"/>
            <a:ext cx="700351" cy="7239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BF63BB-BEEB-4BDF-857E-A5F471210B69}"/>
              </a:ext>
            </a:extLst>
          </p:cNvPr>
          <p:cNvCxnSpPr>
            <a:endCxn id="44" idx="1"/>
          </p:cNvCxnSpPr>
          <p:nvPr/>
        </p:nvCxnSpPr>
        <p:spPr>
          <a:xfrm flipV="1">
            <a:off x="4407062" y="3291558"/>
            <a:ext cx="189523" cy="93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65150E-04B4-40C3-9A6E-C63AB4838857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5309074" y="3283397"/>
            <a:ext cx="182068" cy="81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704E15-7988-4E20-A860-C2A30459DCA4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4407062" y="4009568"/>
            <a:ext cx="21228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312A51-3F65-41B2-A1C8-BE4619049420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 flipV="1">
            <a:off x="5331840" y="4001407"/>
            <a:ext cx="166404" cy="81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2215998-EECC-4A23-A0A1-F729374FA0D0}"/>
              </a:ext>
            </a:extLst>
          </p:cNvPr>
          <p:cNvSpPr/>
          <p:nvPr/>
        </p:nvSpPr>
        <p:spPr>
          <a:xfrm>
            <a:off x="10938948" y="4929026"/>
            <a:ext cx="1018478" cy="1035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8BE1BE-FEAA-4776-94EC-6B954D26133C}"/>
              </a:ext>
            </a:extLst>
          </p:cNvPr>
          <p:cNvSpPr txBox="1"/>
          <p:nvPr/>
        </p:nvSpPr>
        <p:spPr>
          <a:xfrm>
            <a:off x="11292466" y="5073406"/>
            <a:ext cx="3574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8A0387-6785-4CB9-9B59-03170478B021}"/>
              </a:ext>
            </a:extLst>
          </p:cNvPr>
          <p:cNvSpPr/>
          <p:nvPr/>
        </p:nvSpPr>
        <p:spPr>
          <a:xfrm>
            <a:off x="4474977" y="4938901"/>
            <a:ext cx="1018478" cy="1035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253C6B-7CD5-4333-8B65-AA9E6F53F602}"/>
              </a:ext>
            </a:extLst>
          </p:cNvPr>
          <p:cNvSpPr txBox="1"/>
          <p:nvPr/>
        </p:nvSpPr>
        <p:spPr>
          <a:xfrm>
            <a:off x="4831172" y="5099282"/>
            <a:ext cx="3574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A49969-3960-4DE6-BE57-6F0C6D717121}"/>
              </a:ext>
            </a:extLst>
          </p:cNvPr>
          <p:cNvCxnSpPr>
            <a:stCxn id="37" idx="0"/>
            <a:endCxn id="16" idx="2"/>
          </p:cNvCxnSpPr>
          <p:nvPr/>
        </p:nvCxnSpPr>
        <p:spPr>
          <a:xfrm flipV="1">
            <a:off x="11448187" y="3615639"/>
            <a:ext cx="1560" cy="131338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9C9BB5B-29BB-4816-AF49-B0DB5F196CA4}"/>
              </a:ext>
            </a:extLst>
          </p:cNvPr>
          <p:cNvCxnSpPr>
            <a:stCxn id="68" idx="0"/>
            <a:endCxn id="51" idx="2"/>
          </p:cNvCxnSpPr>
          <p:nvPr/>
        </p:nvCxnSpPr>
        <p:spPr>
          <a:xfrm flipH="1" flipV="1">
            <a:off x="4040058" y="4245530"/>
            <a:ext cx="944158" cy="69337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8D98A2F-2CA7-4E2E-9470-5BE3A7AE4378}"/>
              </a:ext>
            </a:extLst>
          </p:cNvPr>
          <p:cNvCxnSpPr>
            <a:endCxn id="52" idx="2"/>
          </p:cNvCxnSpPr>
          <p:nvPr/>
        </p:nvCxnSpPr>
        <p:spPr>
          <a:xfrm flipH="1" flipV="1">
            <a:off x="4975596" y="4245530"/>
            <a:ext cx="8620" cy="68349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02F8591-A1FF-4CD9-9931-516F8A270753}"/>
              </a:ext>
            </a:extLst>
          </p:cNvPr>
          <p:cNvCxnSpPr>
            <a:stCxn id="68" idx="0"/>
            <a:endCxn id="9" idx="2"/>
          </p:cNvCxnSpPr>
          <p:nvPr/>
        </p:nvCxnSpPr>
        <p:spPr>
          <a:xfrm flipH="1" flipV="1">
            <a:off x="4017292" y="3527520"/>
            <a:ext cx="966924" cy="14113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AAF673D-DF3B-4AFC-A9C7-FB41B520A620}"/>
              </a:ext>
            </a:extLst>
          </p:cNvPr>
          <p:cNvCxnSpPr>
            <a:stCxn id="68" idx="0"/>
          </p:cNvCxnSpPr>
          <p:nvPr/>
        </p:nvCxnSpPr>
        <p:spPr>
          <a:xfrm flipV="1">
            <a:off x="4984216" y="4245530"/>
            <a:ext cx="883184" cy="69337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09EDDEA-FE8C-4592-8522-7987FC1613E3}"/>
              </a:ext>
            </a:extLst>
          </p:cNvPr>
          <p:cNvCxnSpPr>
            <a:stCxn id="68" idx="0"/>
            <a:endCxn id="44" idx="2"/>
          </p:cNvCxnSpPr>
          <p:nvPr/>
        </p:nvCxnSpPr>
        <p:spPr>
          <a:xfrm flipH="1" flipV="1">
            <a:off x="4952830" y="3527520"/>
            <a:ext cx="31386" cy="14113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00AB2CC-D83E-416B-A756-9D551DF19EC6}"/>
              </a:ext>
            </a:extLst>
          </p:cNvPr>
          <p:cNvCxnSpPr>
            <a:stCxn id="68" idx="0"/>
          </p:cNvCxnSpPr>
          <p:nvPr/>
        </p:nvCxnSpPr>
        <p:spPr>
          <a:xfrm flipV="1">
            <a:off x="4984216" y="3527520"/>
            <a:ext cx="883184" cy="14113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C7916-AD26-4E80-A040-3B6C815FB3DC}"/>
              </a:ext>
            </a:extLst>
          </p:cNvPr>
          <p:cNvSpPr/>
          <p:nvPr/>
        </p:nvSpPr>
        <p:spPr>
          <a:xfrm>
            <a:off x="3673054" y="3773606"/>
            <a:ext cx="734008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O12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051AA1-CD66-41B0-AA8F-1C824B98B4EA}"/>
              </a:ext>
            </a:extLst>
          </p:cNvPr>
          <p:cNvSpPr/>
          <p:nvPr/>
        </p:nvSpPr>
        <p:spPr>
          <a:xfrm>
            <a:off x="4619351" y="3773606"/>
            <a:ext cx="712489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O22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CBF488-7566-43D1-80C5-55D1A385A1D4}"/>
              </a:ext>
            </a:extLst>
          </p:cNvPr>
          <p:cNvSpPr/>
          <p:nvPr/>
        </p:nvSpPr>
        <p:spPr>
          <a:xfrm>
            <a:off x="5498244" y="3765445"/>
            <a:ext cx="712489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tx1"/>
                </a:solidFill>
              </a:rPr>
              <a:t>O23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1F443B-52A6-4592-949F-775A0ED78E48}"/>
              </a:ext>
            </a:extLst>
          </p:cNvPr>
          <p:cNvSpPr txBox="1"/>
          <p:nvPr/>
        </p:nvSpPr>
        <p:spPr>
          <a:xfrm>
            <a:off x="6500564" y="2965335"/>
            <a:ext cx="1423455" cy="5950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>
                <a:solidFill>
                  <a:srgbClr val="000000"/>
                </a:solidFill>
              </a:rPr>
              <a:t>metric?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33E67-63EA-449B-83AD-5B7C41C76350}"/>
              </a:ext>
            </a:extLst>
          </p:cNvPr>
          <p:cNvCxnSpPr/>
          <p:nvPr/>
        </p:nvCxnSpPr>
        <p:spPr>
          <a:xfrm flipV="1">
            <a:off x="6210733" y="3291558"/>
            <a:ext cx="289831" cy="70984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BDE9790-6B52-417F-AD3D-529FCF624376}"/>
              </a:ext>
            </a:extLst>
          </p:cNvPr>
          <p:cNvCxnSpPr>
            <a:stCxn id="45" idx="3"/>
            <a:endCxn id="85" idx="1"/>
          </p:cNvCxnSpPr>
          <p:nvPr/>
        </p:nvCxnSpPr>
        <p:spPr>
          <a:xfrm flipV="1">
            <a:off x="6203631" y="3262853"/>
            <a:ext cx="296933" cy="2054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893887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01DFA-DB19-43FF-A7A0-F3D006A4C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518" y="1764251"/>
            <a:ext cx="12849225" cy="6591300"/>
          </a:xfrm>
          <a:prstGeom prst="rect">
            <a:avLst/>
          </a:prstGeom>
        </p:spPr>
      </p:pic>
      <p:sp>
        <p:nvSpPr>
          <p:cNvPr id="9" name="Shape 116">
            <a:extLst>
              <a:ext uri="{FF2B5EF4-FFF2-40B4-BE49-F238E27FC236}">
                <a16:creationId xmlns:a16="http://schemas.microsoft.com/office/drawing/2014/main" id="{FD8B5505-B569-4FB9-BBFB-74C681F1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0066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Main empirical result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026653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69BAD2A-18E5-4844-9FDD-BBD13C785098}"/>
              </a:ext>
            </a:extLst>
          </p:cNvPr>
          <p:cNvSpPr/>
          <p:nvPr/>
        </p:nvSpPr>
        <p:spPr>
          <a:xfrm>
            <a:off x="3550344" y="2506980"/>
            <a:ext cx="4414071" cy="4373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8921BE4-2349-41B6-B5F9-42B626CBD6B8}"/>
              </a:ext>
            </a:extLst>
          </p:cNvPr>
          <p:cNvSpPr/>
          <p:nvPr/>
        </p:nvSpPr>
        <p:spPr>
          <a:xfrm>
            <a:off x="10479929" y="2499360"/>
            <a:ext cx="6223111" cy="4373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BAB22-F1B8-4322-AD99-894E859D433D}"/>
              </a:ext>
            </a:extLst>
          </p:cNvPr>
          <p:cNvSpPr/>
          <p:nvPr/>
        </p:nvSpPr>
        <p:spPr>
          <a:xfrm>
            <a:off x="3650288" y="3055596"/>
            <a:ext cx="734008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O11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999E7-9134-4FA0-A8C9-1D5C8B57EE32}"/>
              </a:ext>
            </a:extLst>
          </p:cNvPr>
          <p:cNvSpPr/>
          <p:nvPr/>
        </p:nvSpPr>
        <p:spPr>
          <a:xfrm>
            <a:off x="8227845" y="3051382"/>
            <a:ext cx="1812247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Best pipeline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A6F1E-4EDC-4DA5-B9F7-14F88DB01C81}"/>
              </a:ext>
            </a:extLst>
          </p:cNvPr>
          <p:cNvSpPr txBox="1"/>
          <p:nvPr/>
        </p:nvSpPr>
        <p:spPr>
          <a:xfrm>
            <a:off x="859949" y="2957358"/>
            <a:ext cx="2112754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Raw data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04BF8-2EE0-4D8F-B356-1F77FDBCFDDB}"/>
              </a:ext>
            </a:extLst>
          </p:cNvPr>
          <p:cNvSpPr txBox="1"/>
          <p:nvPr/>
        </p:nvSpPr>
        <p:spPr>
          <a:xfrm>
            <a:off x="10479929" y="2959049"/>
            <a:ext cx="1939635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algorithm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64C650-D75F-4390-939C-0807A7C9DC5A}"/>
              </a:ext>
            </a:extLst>
          </p:cNvPr>
          <p:cNvSpPr txBox="1"/>
          <p:nvPr/>
        </p:nvSpPr>
        <p:spPr>
          <a:xfrm>
            <a:off x="12778668" y="296419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1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9D9FA3-2058-4636-A288-52E2F727C98C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>
            <a:off x="2972703" y="3285653"/>
            <a:ext cx="677585" cy="590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A35AE8-7A37-41F1-809B-E5C21AB4810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827513" y="3287344"/>
            <a:ext cx="40033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8F8FBD-FCAF-4B87-B673-E48771F64B3A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10040092" y="3287344"/>
            <a:ext cx="43983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A23BC6-D63D-4299-8DD6-7398029CFAE3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12419564" y="3287344"/>
            <a:ext cx="359104" cy="51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1042AF5-9301-435A-B9C1-AFE7DFF9BB20}"/>
              </a:ext>
            </a:extLst>
          </p:cNvPr>
          <p:cNvCxnSpPr/>
          <p:nvPr/>
        </p:nvCxnSpPr>
        <p:spPr>
          <a:xfrm>
            <a:off x="3311495" y="1386840"/>
            <a:ext cx="0" cy="66141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C8884C-5EE7-4AF0-8D9E-0E737337EA10}"/>
              </a:ext>
            </a:extLst>
          </p:cNvPr>
          <p:cNvCxnSpPr/>
          <p:nvPr/>
        </p:nvCxnSpPr>
        <p:spPr>
          <a:xfrm>
            <a:off x="10260010" y="1386840"/>
            <a:ext cx="0" cy="66141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9C93EA9-E3C6-4926-90EA-82FA4120FC37}"/>
              </a:ext>
            </a:extLst>
          </p:cNvPr>
          <p:cNvSpPr txBox="1"/>
          <p:nvPr/>
        </p:nvSpPr>
        <p:spPr>
          <a:xfrm>
            <a:off x="5429629" y="1497837"/>
            <a:ext cx="26882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pipeline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34D28FC-F0AF-42F5-AA09-454274C4F12F}"/>
              </a:ext>
            </a:extLst>
          </p:cNvPr>
          <p:cNvSpPr txBox="1"/>
          <p:nvPr/>
        </p:nvSpPr>
        <p:spPr>
          <a:xfrm>
            <a:off x="11568739" y="1497837"/>
            <a:ext cx="320119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selection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16174A1-B38F-460A-9B9E-7A44172100EB}"/>
              </a:ext>
            </a:extLst>
          </p:cNvPr>
          <p:cNvSpPr txBox="1"/>
          <p:nvPr/>
        </p:nvSpPr>
        <p:spPr>
          <a:xfrm>
            <a:off x="132471" y="1497837"/>
            <a:ext cx="3047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collection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C7115A-33CE-41E8-B9EA-A7ED65CA16DE}"/>
              </a:ext>
            </a:extLst>
          </p:cNvPr>
          <p:cNvSpPr txBox="1"/>
          <p:nvPr/>
        </p:nvSpPr>
        <p:spPr>
          <a:xfrm>
            <a:off x="12778668" y="390907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5FC5BE-D167-41CA-8068-5BBC3D85412C}"/>
              </a:ext>
            </a:extLst>
          </p:cNvPr>
          <p:cNvSpPr txBox="1"/>
          <p:nvPr/>
        </p:nvSpPr>
        <p:spPr>
          <a:xfrm>
            <a:off x="12778668" y="485395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3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B28218F-E4EB-44D0-BA8E-F9A529FEA387}"/>
              </a:ext>
            </a:extLst>
          </p:cNvPr>
          <p:cNvCxnSpPr>
            <a:stCxn id="16" idx="3"/>
            <a:endCxn id="47" idx="1"/>
          </p:cNvCxnSpPr>
          <p:nvPr/>
        </p:nvCxnSpPr>
        <p:spPr>
          <a:xfrm>
            <a:off x="12419564" y="3287344"/>
            <a:ext cx="359104" cy="9500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E64F78F-1AF0-49BC-9E72-8CC7ADF3CCE2}"/>
              </a:ext>
            </a:extLst>
          </p:cNvPr>
          <p:cNvCxnSpPr>
            <a:stCxn id="16" idx="3"/>
            <a:endCxn id="48" idx="1"/>
          </p:cNvCxnSpPr>
          <p:nvPr/>
        </p:nvCxnSpPr>
        <p:spPr>
          <a:xfrm>
            <a:off x="12419564" y="3287344"/>
            <a:ext cx="359104" cy="189490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ECEB5A1-69DC-4BC5-8CFD-2FA9718C5F02}"/>
              </a:ext>
            </a:extLst>
          </p:cNvPr>
          <p:cNvSpPr txBox="1"/>
          <p:nvPr/>
        </p:nvSpPr>
        <p:spPr>
          <a:xfrm>
            <a:off x="14718303" y="3909074"/>
            <a:ext cx="170078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metric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0CEF292-A624-4920-96EB-2792668E1E60}"/>
              </a:ext>
            </a:extLst>
          </p:cNvPr>
          <p:cNvCxnSpPr>
            <a:cxnSpLocks/>
          </p:cNvCxnSpPr>
          <p:nvPr/>
        </p:nvCxnSpPr>
        <p:spPr>
          <a:xfrm flipH="1">
            <a:off x="15565096" y="4565664"/>
            <a:ext cx="3601" cy="29241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B13BAA1-37F0-4B53-BE22-E9AD9A7B0EF0}"/>
              </a:ext>
            </a:extLst>
          </p:cNvPr>
          <p:cNvCxnSpPr>
            <a:stCxn id="47" idx="3"/>
            <a:endCxn id="56" idx="1"/>
          </p:cNvCxnSpPr>
          <p:nvPr/>
        </p:nvCxnSpPr>
        <p:spPr>
          <a:xfrm>
            <a:off x="14479455" y="4237369"/>
            <a:ext cx="238848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0B5D2E8-25F0-45C1-8912-E52861FA80CB}"/>
              </a:ext>
            </a:extLst>
          </p:cNvPr>
          <p:cNvCxnSpPr>
            <a:stCxn id="18" idx="3"/>
            <a:endCxn id="56" idx="0"/>
          </p:cNvCxnSpPr>
          <p:nvPr/>
        </p:nvCxnSpPr>
        <p:spPr>
          <a:xfrm>
            <a:off x="14479455" y="3292489"/>
            <a:ext cx="1089242" cy="6165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29FAB1D8-676F-4778-8B9A-56E7A7D92E38}"/>
              </a:ext>
            </a:extLst>
          </p:cNvPr>
          <p:cNvCxnSpPr>
            <a:stCxn id="48" idx="3"/>
            <a:endCxn id="56" idx="2"/>
          </p:cNvCxnSpPr>
          <p:nvPr/>
        </p:nvCxnSpPr>
        <p:spPr>
          <a:xfrm flipV="1">
            <a:off x="14479455" y="4565664"/>
            <a:ext cx="1089242" cy="6165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F78339E-21E8-41EF-A54F-2FE9359DAE83}"/>
              </a:ext>
            </a:extLst>
          </p:cNvPr>
          <p:cNvSpPr txBox="1"/>
          <p:nvPr/>
        </p:nvSpPr>
        <p:spPr>
          <a:xfrm>
            <a:off x="14380805" y="7505065"/>
            <a:ext cx="2375784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best model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05312EF-BD7C-4CFB-86E7-A234972031AE}"/>
              </a:ext>
            </a:extLst>
          </p:cNvPr>
          <p:cNvSpPr txBox="1"/>
          <p:nvPr/>
        </p:nvSpPr>
        <p:spPr>
          <a:xfrm>
            <a:off x="10508312" y="6206205"/>
            <a:ext cx="28982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metaoptimizer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AA223-557E-432C-804E-BB518B1531C3}"/>
              </a:ext>
            </a:extLst>
          </p:cNvPr>
          <p:cNvSpPr txBox="1"/>
          <p:nvPr/>
        </p:nvSpPr>
        <p:spPr>
          <a:xfrm>
            <a:off x="3650287" y="6220175"/>
            <a:ext cx="28982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metaoptimizer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090028-C06D-4811-991E-1E96217B3B76}"/>
              </a:ext>
            </a:extLst>
          </p:cNvPr>
          <p:cNvSpPr/>
          <p:nvPr/>
        </p:nvSpPr>
        <p:spPr>
          <a:xfrm>
            <a:off x="4596585" y="3055596"/>
            <a:ext cx="712489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O21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82CF4E-58AA-4616-9725-22B4F6063451}"/>
              </a:ext>
            </a:extLst>
          </p:cNvPr>
          <p:cNvSpPr/>
          <p:nvPr/>
        </p:nvSpPr>
        <p:spPr>
          <a:xfrm>
            <a:off x="5491142" y="3047435"/>
            <a:ext cx="712489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tx1"/>
                </a:solidFill>
              </a:rPr>
              <a:t>O22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950E69-E0AC-4512-9AEF-37827BF81292}"/>
              </a:ext>
            </a:extLst>
          </p:cNvPr>
          <p:cNvCxnSpPr>
            <a:stCxn id="12" idx="3"/>
            <a:endCxn id="51" idx="1"/>
          </p:cNvCxnSpPr>
          <p:nvPr/>
        </p:nvCxnSpPr>
        <p:spPr>
          <a:xfrm>
            <a:off x="2972703" y="3285653"/>
            <a:ext cx="700351" cy="7239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BF63BB-BEEB-4BDF-857E-A5F471210B69}"/>
              </a:ext>
            </a:extLst>
          </p:cNvPr>
          <p:cNvCxnSpPr>
            <a:endCxn id="44" idx="1"/>
          </p:cNvCxnSpPr>
          <p:nvPr/>
        </p:nvCxnSpPr>
        <p:spPr>
          <a:xfrm flipV="1">
            <a:off x="4407062" y="3291558"/>
            <a:ext cx="189523" cy="93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65150E-04B4-40C3-9A6E-C63AB4838857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5309074" y="3283397"/>
            <a:ext cx="182068" cy="81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704E15-7988-4E20-A860-C2A30459DCA4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4407062" y="4009568"/>
            <a:ext cx="21228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312A51-3F65-41B2-A1C8-BE4619049420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 flipV="1">
            <a:off x="5331840" y="4001407"/>
            <a:ext cx="166404" cy="81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2215998-EECC-4A23-A0A1-F729374FA0D0}"/>
              </a:ext>
            </a:extLst>
          </p:cNvPr>
          <p:cNvSpPr/>
          <p:nvPr/>
        </p:nvSpPr>
        <p:spPr>
          <a:xfrm>
            <a:off x="10938948" y="4929026"/>
            <a:ext cx="1018478" cy="1035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8BE1BE-FEAA-4776-94EC-6B954D26133C}"/>
              </a:ext>
            </a:extLst>
          </p:cNvPr>
          <p:cNvSpPr txBox="1"/>
          <p:nvPr/>
        </p:nvSpPr>
        <p:spPr>
          <a:xfrm>
            <a:off x="11292466" y="5073406"/>
            <a:ext cx="3574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8A0387-6785-4CB9-9B59-03170478B021}"/>
              </a:ext>
            </a:extLst>
          </p:cNvPr>
          <p:cNvSpPr/>
          <p:nvPr/>
        </p:nvSpPr>
        <p:spPr>
          <a:xfrm>
            <a:off x="4474977" y="4938901"/>
            <a:ext cx="1018478" cy="103586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253C6B-7CD5-4333-8B65-AA9E6F53F602}"/>
              </a:ext>
            </a:extLst>
          </p:cNvPr>
          <p:cNvSpPr txBox="1"/>
          <p:nvPr/>
        </p:nvSpPr>
        <p:spPr>
          <a:xfrm>
            <a:off x="4831172" y="5099282"/>
            <a:ext cx="3574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</a:rPr>
              <a:t>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A49969-3960-4DE6-BE57-6F0C6D717121}"/>
              </a:ext>
            </a:extLst>
          </p:cNvPr>
          <p:cNvCxnSpPr>
            <a:stCxn id="37" idx="0"/>
            <a:endCxn id="16" idx="2"/>
          </p:cNvCxnSpPr>
          <p:nvPr/>
        </p:nvCxnSpPr>
        <p:spPr>
          <a:xfrm flipV="1">
            <a:off x="11448187" y="3615639"/>
            <a:ext cx="1560" cy="131338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9C9BB5B-29BB-4816-AF49-B0DB5F196CA4}"/>
              </a:ext>
            </a:extLst>
          </p:cNvPr>
          <p:cNvCxnSpPr>
            <a:stCxn id="68" idx="0"/>
            <a:endCxn id="51" idx="2"/>
          </p:cNvCxnSpPr>
          <p:nvPr/>
        </p:nvCxnSpPr>
        <p:spPr>
          <a:xfrm flipH="1" flipV="1">
            <a:off x="4040058" y="4245530"/>
            <a:ext cx="944158" cy="69337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8D98A2F-2CA7-4E2E-9470-5BE3A7AE4378}"/>
              </a:ext>
            </a:extLst>
          </p:cNvPr>
          <p:cNvCxnSpPr>
            <a:endCxn id="52" idx="2"/>
          </p:cNvCxnSpPr>
          <p:nvPr/>
        </p:nvCxnSpPr>
        <p:spPr>
          <a:xfrm flipH="1" flipV="1">
            <a:off x="4975596" y="4245530"/>
            <a:ext cx="8620" cy="68349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02F8591-A1FF-4CD9-9931-516F8A270753}"/>
              </a:ext>
            </a:extLst>
          </p:cNvPr>
          <p:cNvCxnSpPr>
            <a:stCxn id="68" idx="0"/>
            <a:endCxn id="9" idx="2"/>
          </p:cNvCxnSpPr>
          <p:nvPr/>
        </p:nvCxnSpPr>
        <p:spPr>
          <a:xfrm flipH="1" flipV="1">
            <a:off x="4017292" y="3527520"/>
            <a:ext cx="966924" cy="14113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AAF673D-DF3B-4AFC-A9C7-FB41B520A620}"/>
              </a:ext>
            </a:extLst>
          </p:cNvPr>
          <p:cNvCxnSpPr>
            <a:stCxn id="68" idx="0"/>
          </p:cNvCxnSpPr>
          <p:nvPr/>
        </p:nvCxnSpPr>
        <p:spPr>
          <a:xfrm flipV="1">
            <a:off x="4984216" y="4245530"/>
            <a:ext cx="883184" cy="69337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09EDDEA-FE8C-4592-8522-7987FC1613E3}"/>
              </a:ext>
            </a:extLst>
          </p:cNvPr>
          <p:cNvCxnSpPr>
            <a:stCxn id="68" idx="0"/>
            <a:endCxn id="44" idx="2"/>
          </p:cNvCxnSpPr>
          <p:nvPr/>
        </p:nvCxnSpPr>
        <p:spPr>
          <a:xfrm flipH="1" flipV="1">
            <a:off x="4952830" y="3527520"/>
            <a:ext cx="31386" cy="14113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00AB2CC-D83E-416B-A756-9D551DF19EC6}"/>
              </a:ext>
            </a:extLst>
          </p:cNvPr>
          <p:cNvCxnSpPr>
            <a:stCxn id="68" idx="0"/>
          </p:cNvCxnSpPr>
          <p:nvPr/>
        </p:nvCxnSpPr>
        <p:spPr>
          <a:xfrm flipV="1">
            <a:off x="4984216" y="3527520"/>
            <a:ext cx="883184" cy="14113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C7916-AD26-4E80-A040-3B6C815FB3DC}"/>
              </a:ext>
            </a:extLst>
          </p:cNvPr>
          <p:cNvSpPr/>
          <p:nvPr/>
        </p:nvSpPr>
        <p:spPr>
          <a:xfrm>
            <a:off x="3673054" y="3773606"/>
            <a:ext cx="734008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O12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051AA1-CD66-41B0-AA8F-1C824B98B4EA}"/>
              </a:ext>
            </a:extLst>
          </p:cNvPr>
          <p:cNvSpPr/>
          <p:nvPr/>
        </p:nvSpPr>
        <p:spPr>
          <a:xfrm>
            <a:off x="4619351" y="3773606"/>
            <a:ext cx="712489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O22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CBF488-7566-43D1-80C5-55D1A385A1D4}"/>
              </a:ext>
            </a:extLst>
          </p:cNvPr>
          <p:cNvSpPr/>
          <p:nvPr/>
        </p:nvSpPr>
        <p:spPr>
          <a:xfrm>
            <a:off x="5498244" y="3765445"/>
            <a:ext cx="712489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solidFill>
                  <a:schemeClr val="tx1"/>
                </a:solidFill>
              </a:rPr>
              <a:t>O23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1F443B-52A6-4592-949F-775A0ED78E48}"/>
              </a:ext>
            </a:extLst>
          </p:cNvPr>
          <p:cNvSpPr txBox="1"/>
          <p:nvPr/>
        </p:nvSpPr>
        <p:spPr>
          <a:xfrm>
            <a:off x="6500564" y="2965335"/>
            <a:ext cx="1423455" cy="5950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>
                <a:solidFill>
                  <a:srgbClr val="000000"/>
                </a:solidFill>
              </a:rPr>
              <a:t>metric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33E67-63EA-449B-83AD-5B7C41C76350}"/>
              </a:ext>
            </a:extLst>
          </p:cNvPr>
          <p:cNvCxnSpPr/>
          <p:nvPr/>
        </p:nvCxnSpPr>
        <p:spPr>
          <a:xfrm flipV="1">
            <a:off x="6210733" y="3291558"/>
            <a:ext cx="289831" cy="70984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BDE9790-6B52-417F-AD3D-529FCF624376}"/>
              </a:ext>
            </a:extLst>
          </p:cNvPr>
          <p:cNvCxnSpPr>
            <a:stCxn id="45" idx="3"/>
            <a:endCxn id="85" idx="1"/>
          </p:cNvCxnSpPr>
          <p:nvPr/>
        </p:nvCxnSpPr>
        <p:spPr>
          <a:xfrm flipV="1">
            <a:off x="6203631" y="3262853"/>
            <a:ext cx="296933" cy="2054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2B0E7719-01BB-411C-859F-3E0C8533719B}"/>
              </a:ext>
            </a:extLst>
          </p:cNvPr>
          <p:cNvCxnSpPr>
            <a:stCxn id="67" idx="1"/>
            <a:endCxn id="85" idx="2"/>
          </p:cNvCxnSpPr>
          <p:nvPr/>
        </p:nvCxnSpPr>
        <p:spPr>
          <a:xfrm rot="10800000">
            <a:off x="7212293" y="3560370"/>
            <a:ext cx="7168513" cy="4272990"/>
          </a:xfrm>
          <a:prstGeom prst="bentConnector2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E73357-D8AB-41BB-9BC7-0F5B8046776D}"/>
              </a:ext>
            </a:extLst>
          </p:cNvPr>
          <p:cNvSpPr txBox="1"/>
          <p:nvPr/>
        </p:nvSpPr>
        <p:spPr>
          <a:xfrm>
            <a:off x="7695275" y="7815580"/>
            <a:ext cx="20582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Feedback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2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2E16B5-7786-4C5C-AC1B-D96B1FEA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120" y="-1771"/>
            <a:ext cx="8001000" cy="86780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D7B037-A1CD-4C94-8566-A54874AAE53E}"/>
              </a:ext>
            </a:extLst>
          </p:cNvPr>
          <p:cNvSpPr/>
          <p:nvPr/>
        </p:nvSpPr>
        <p:spPr>
          <a:xfrm>
            <a:off x="680084" y="1383536"/>
            <a:ext cx="10887076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>
              <a:spcBef>
                <a:spcPts val="0"/>
              </a:spcBef>
              <a:buSzPct val="100000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Raw data: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1000 judgements from HUDOC (prev. 0.5)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removing the conclusion section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0" algn="l">
              <a:spcBef>
                <a:spcPts val="0"/>
              </a:spcBef>
              <a:buSzPct val="100000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Pipeline: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Tokenization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Stopword removal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P-o-S tagging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Lemmatization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N-gram generation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BoW projection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indent="0" algn="l">
              <a:buSzPct val="100000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 space: </a:t>
            </a:r>
          </a:p>
          <a:p>
            <a:pPr lvl="2" indent="0" algn="l">
              <a:buSzPct val="100000"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indent="0" algn="l">
              <a:buSzPct val="100000"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indent="0" algn="l">
              <a:buSzPct val="100000"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indent="0" algn="l">
              <a:buSzPct val="100000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Algorithms: </a:t>
            </a:r>
            <a:b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Decision Tree, Neural Network, Random Forest and Linear SVM</a:t>
            </a:r>
          </a:p>
          <a:p>
            <a:pPr lvl="2" indent="0" algn="l">
              <a:spcBef>
                <a:spcPts val="0"/>
              </a:spcBef>
              <a:buSzPct val="100000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17ECA8-7E14-427A-B5F0-C5783FF3E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96" y="7111378"/>
            <a:ext cx="6770847" cy="7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17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B7183-068D-4431-9617-E53C2B61B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06" y="4726799"/>
            <a:ext cx="6702400" cy="5026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8B4A30-0349-4519-9252-ACC9B883F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06" y="0"/>
            <a:ext cx="6644641" cy="4983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7E9DA2-32F9-4414-86F4-8511F6FFD4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75" y="25628"/>
            <a:ext cx="6644640" cy="4983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B24DA6-DD06-4CF2-B3D5-F4421EC87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75" y="4726799"/>
            <a:ext cx="6702401" cy="50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497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B7183-068D-4431-9617-E53C2B61B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06" y="4726799"/>
            <a:ext cx="6702400" cy="5026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8B4A30-0349-4519-9252-ACC9B883F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06" y="0"/>
            <a:ext cx="6644641" cy="4983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7E9DA2-32F9-4414-86F4-8511F6FFD4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75" y="25628"/>
            <a:ext cx="6644640" cy="4983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B24DA6-DD06-4CF2-B3D5-F4421EC87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75" y="4726799"/>
            <a:ext cx="6702401" cy="50268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E55A43-8366-43BA-9725-CE07AA9DDC05}"/>
              </a:ext>
            </a:extLst>
          </p:cNvPr>
          <p:cNvSpPr/>
          <p:nvPr/>
        </p:nvSpPr>
        <p:spPr>
          <a:xfrm>
            <a:off x="5364480" y="3657600"/>
            <a:ext cx="716280" cy="685800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392A79-CAE2-4A7C-B7BD-840BDC238B0E}"/>
              </a:ext>
            </a:extLst>
          </p:cNvPr>
          <p:cNvSpPr/>
          <p:nvPr/>
        </p:nvSpPr>
        <p:spPr>
          <a:xfrm>
            <a:off x="13655040" y="3657600"/>
            <a:ext cx="716280" cy="685800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7A6601-66A7-4864-86EA-614806981355}"/>
              </a:ext>
            </a:extLst>
          </p:cNvPr>
          <p:cNvSpPr/>
          <p:nvPr/>
        </p:nvSpPr>
        <p:spPr>
          <a:xfrm>
            <a:off x="5364480" y="8398952"/>
            <a:ext cx="716280" cy="685800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3775DB-810D-41EA-ADBA-739D47226115}"/>
              </a:ext>
            </a:extLst>
          </p:cNvPr>
          <p:cNvSpPr/>
          <p:nvPr/>
        </p:nvSpPr>
        <p:spPr>
          <a:xfrm>
            <a:off x="13655040" y="8379547"/>
            <a:ext cx="716280" cy="685800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C7DE0F-1B1E-4320-9F78-AF7E916E6A34}"/>
              </a:ext>
            </a:extLst>
          </p:cNvPr>
          <p:cNvSpPr/>
          <p:nvPr/>
        </p:nvSpPr>
        <p:spPr>
          <a:xfrm>
            <a:off x="12938760" y="7583099"/>
            <a:ext cx="716280" cy="685800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FB76-9DF3-4B4A-93B8-2652BEAB2A71}"/>
              </a:ext>
            </a:extLst>
          </p:cNvPr>
          <p:cNvSpPr/>
          <p:nvPr/>
        </p:nvSpPr>
        <p:spPr>
          <a:xfrm>
            <a:off x="12936606" y="6897299"/>
            <a:ext cx="716280" cy="685800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DFA99C-9B39-48D6-88F4-6FCA951D5834}"/>
              </a:ext>
            </a:extLst>
          </p:cNvPr>
          <p:cNvSpPr/>
          <p:nvPr/>
        </p:nvSpPr>
        <p:spPr>
          <a:xfrm>
            <a:off x="5364480" y="6897299"/>
            <a:ext cx="716280" cy="685800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175588-42C6-4C28-8A36-F6D0AA942DE2}"/>
              </a:ext>
            </a:extLst>
          </p:cNvPr>
          <p:cNvSpPr/>
          <p:nvPr/>
        </p:nvSpPr>
        <p:spPr>
          <a:xfrm>
            <a:off x="5364480" y="7648125"/>
            <a:ext cx="716280" cy="685800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137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AB5C4B-A531-494D-BF60-91A03567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93" y="2390775"/>
            <a:ext cx="12944475" cy="4972050"/>
          </a:xfrm>
          <a:prstGeom prst="rect">
            <a:avLst/>
          </a:prstGeom>
        </p:spPr>
      </p:pic>
      <p:sp>
        <p:nvSpPr>
          <p:cNvPr id="10" name="Shape 116">
            <a:extLst>
              <a:ext uri="{FF2B5EF4-FFF2-40B4-BE49-F238E27FC236}">
                <a16:creationId xmlns:a16="http://schemas.microsoft.com/office/drawing/2014/main" id="{129DD869-8344-47DB-A116-4665D0A6C23E}"/>
              </a:ext>
            </a:extLst>
          </p:cNvPr>
          <p:cNvSpPr txBox="1">
            <a:spLocks/>
          </p:cNvSpPr>
          <p:nvPr/>
        </p:nvSpPr>
        <p:spPr>
          <a:xfrm>
            <a:off x="2536032" y="215901"/>
            <a:ext cx="8769277" cy="312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defTabSz="584229">
              <a:defRPr sz="4001" b="1" i="0">
                <a:latin typeface="Helvetica Light"/>
                <a:ea typeface="Arial"/>
                <a:cs typeface="Arial"/>
                <a:sym typeface="Helvetica Neue"/>
              </a:defRPr>
            </a:lvl1pPr>
            <a:lvl2pPr indent="228611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2pPr>
            <a:lvl3pPr indent="457223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3pPr>
            <a:lvl4pPr indent="685835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4pPr>
            <a:lvl5pPr indent="914446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5pPr>
            <a:lvl6pPr indent="1143057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6pPr>
            <a:lvl7pPr indent="1371668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7pPr>
            <a:lvl8pPr indent="1600280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8pPr>
            <a:lvl9pPr indent="1828892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>
              <a:defRPr sz="1800" b="0"/>
            </a:pPr>
            <a:r>
              <a:rPr lang="pl-PL" sz="4400" b="0"/>
              <a:t>Data Pipeline Optimization</a:t>
            </a:r>
            <a:endParaRPr lang="pl-PL" sz="4400" b="0" dirty="0"/>
          </a:p>
        </p:txBody>
      </p:sp>
    </p:spTree>
    <p:extLst>
      <p:ext uri="{BB962C8B-B14F-4D97-AF65-F5344CB8AC3E}">
        <p14:creationId xmlns:p14="http://schemas.microsoft.com/office/powerpoint/2010/main" val="154202865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01DFA-DB19-43FF-A7A0-F3D006A4C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518" y="1093470"/>
            <a:ext cx="12849225" cy="6591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B9A563-FAA9-49CB-A9E8-18273150805D}"/>
              </a:ext>
            </a:extLst>
          </p:cNvPr>
          <p:cNvSpPr/>
          <p:nvPr/>
        </p:nvSpPr>
        <p:spPr>
          <a:xfrm>
            <a:off x="2245518" y="8617902"/>
            <a:ext cx="14468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much time do I have to spend to find the optimal configuration?</a:t>
            </a:r>
          </a:p>
        </p:txBody>
      </p:sp>
      <p:sp>
        <p:nvSpPr>
          <p:cNvPr id="9" name="Shape 116">
            <a:extLst>
              <a:ext uri="{FF2B5EF4-FFF2-40B4-BE49-F238E27FC236}">
                <a16:creationId xmlns:a16="http://schemas.microsoft.com/office/drawing/2014/main" id="{FD8B5505-B569-4FB9-BBFB-74C681F1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0066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10748641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7254232-AAB1-4BE4-ACFD-1B981504D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8" y="2284827"/>
            <a:ext cx="11664323" cy="583216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1CE0E0C-9A43-4236-B363-08FEA9474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201" y="1386840"/>
            <a:ext cx="5150484" cy="6867308"/>
          </a:xfrm>
          <a:prstGeom prst="rect">
            <a:avLst/>
          </a:prstGeom>
        </p:spPr>
      </p:pic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-579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6438F-AEA4-49B6-8F07-4C60DE36A147}"/>
              </a:ext>
            </a:extLst>
          </p:cNvPr>
          <p:cNvSpPr/>
          <p:nvPr/>
        </p:nvSpPr>
        <p:spPr>
          <a:xfrm>
            <a:off x="2245518" y="8617902"/>
            <a:ext cx="14468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can I quantify if an optimal configuration is algorithm specific?</a:t>
            </a:r>
          </a:p>
        </p:txBody>
      </p:sp>
      <p:sp>
        <p:nvSpPr>
          <p:cNvPr id="15" name="Shape 116">
            <a:extLst>
              <a:ext uri="{FF2B5EF4-FFF2-40B4-BE49-F238E27FC236}">
                <a16:creationId xmlns:a16="http://schemas.microsoft.com/office/drawing/2014/main" id="{985447C7-DA63-47B6-BC88-86FAC80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49032015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5AED8D-29C1-4033-BE5D-8069460BE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32082"/>
            <a:ext cx="6709887" cy="2221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14C2A-9C5E-44D8-A08E-F8316E1AA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270364"/>
            <a:ext cx="7719537" cy="1652307"/>
          </a:xfrm>
          <a:prstGeom prst="rect">
            <a:avLst/>
          </a:prstGeom>
        </p:spPr>
      </p:pic>
      <p:sp>
        <p:nvSpPr>
          <p:cNvPr id="33" name="Shape 116">
            <a:extLst>
              <a:ext uri="{FF2B5EF4-FFF2-40B4-BE49-F238E27FC236}">
                <a16:creationId xmlns:a16="http://schemas.microsoft.com/office/drawing/2014/main" id="{013E00F4-6A37-469F-A0B6-A2B21E97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Pipeline Optimization</a:t>
            </a:r>
            <a:endParaRPr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66AC3-03BF-4262-8DFC-BF46CAA9DAF3}"/>
              </a:ext>
            </a:extLst>
          </p:cNvPr>
          <p:cNvSpPr/>
          <p:nvPr/>
        </p:nvSpPr>
        <p:spPr>
          <a:xfrm>
            <a:off x="9550719" y="4722068"/>
            <a:ext cx="7789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each optimal configuration r:</a:t>
            </a:r>
          </a:p>
          <a:p>
            <a:pPr marL="0" indent="0" algn="l">
              <a:buNone/>
            </a:pPr>
            <a:b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Build the sample w.r.t. to the algorithms: 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each algorithm, select the optimal point that is the closest from the reference point.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2.Express the sample in normalized conf. space </a:t>
            </a:r>
          </a:p>
          <a:p>
            <a:pPr lvl="1" indent="0" algn="l">
              <a:spcBef>
                <a:spcPts val="0"/>
              </a:spcBef>
              <a:buSzPct val="100000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3.Calculate </a:t>
            </a:r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NMAD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sample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2CDEA-B577-4937-B43C-7107D64ECB12}"/>
              </a:ext>
            </a:extLst>
          </p:cNvPr>
          <p:cNvSpPr/>
          <p:nvPr/>
        </p:nvSpPr>
        <p:spPr>
          <a:xfrm>
            <a:off x="9550719" y="1532197"/>
            <a:ext cx="7789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number of algorithms</a:t>
            </a:r>
          </a:p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dimension of the configuration space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 reference point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p*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sample of optimal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74089163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AF07F-5C01-4789-B592-1C8A02DD8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60339"/>
            <a:ext cx="8616554" cy="3633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E6435-229B-4480-A9F7-30C0CBE3C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" y="4344022"/>
            <a:ext cx="8382000" cy="5249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F4AA14-EF39-405E-8468-5F6A12C7814A}"/>
              </a:ext>
            </a:extLst>
          </p:cNvPr>
          <p:cNvSpPr/>
          <p:nvPr/>
        </p:nvSpPr>
        <p:spPr>
          <a:xfrm>
            <a:off x="10561320" y="2118360"/>
            <a:ext cx="6537960" cy="71018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972F52-9819-4698-8B04-88CD77540053}"/>
              </a:ext>
            </a:extLst>
          </p:cNvPr>
          <p:cNvSpPr/>
          <p:nvPr/>
        </p:nvSpPr>
        <p:spPr>
          <a:xfrm>
            <a:off x="11689080" y="3901440"/>
            <a:ext cx="685800" cy="74676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B14337-A380-40CC-B4E6-B204FB3D02DA}"/>
              </a:ext>
            </a:extLst>
          </p:cNvPr>
          <p:cNvSpPr/>
          <p:nvPr/>
        </p:nvSpPr>
        <p:spPr>
          <a:xfrm>
            <a:off x="14020800" y="6888480"/>
            <a:ext cx="685800" cy="74676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931553-A74B-43AC-A0BB-A9451F4D3A27}"/>
              </a:ext>
            </a:extLst>
          </p:cNvPr>
          <p:cNvSpPr/>
          <p:nvPr/>
        </p:nvSpPr>
        <p:spPr>
          <a:xfrm>
            <a:off x="16166783" y="2514600"/>
            <a:ext cx="685800" cy="74676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E29CD6-E1F1-440B-85CC-467CDDED2E28}"/>
              </a:ext>
            </a:extLst>
          </p:cNvPr>
          <p:cNvSpPr/>
          <p:nvPr/>
        </p:nvSpPr>
        <p:spPr>
          <a:xfrm>
            <a:off x="11841480" y="5017304"/>
            <a:ext cx="685800" cy="7467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9309F5-ECB4-4857-89DD-68D196392DE2}"/>
              </a:ext>
            </a:extLst>
          </p:cNvPr>
          <p:cNvSpPr/>
          <p:nvPr/>
        </p:nvSpPr>
        <p:spPr>
          <a:xfrm>
            <a:off x="14956394" y="2716064"/>
            <a:ext cx="685800" cy="7467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7D990E-EFA9-46F2-85E3-00148798F970}"/>
              </a:ext>
            </a:extLst>
          </p:cNvPr>
          <p:cNvSpPr/>
          <p:nvPr/>
        </p:nvSpPr>
        <p:spPr>
          <a:xfrm>
            <a:off x="11384280" y="3544972"/>
            <a:ext cx="1584960" cy="266365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A752BE-286E-4E83-B74A-EAD24850C28F}"/>
              </a:ext>
            </a:extLst>
          </p:cNvPr>
          <p:cNvSpPr/>
          <p:nvPr/>
        </p:nvSpPr>
        <p:spPr>
          <a:xfrm>
            <a:off x="14706600" y="2118360"/>
            <a:ext cx="2392680" cy="178308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985425-57F1-4E48-B671-5165B525F269}"/>
              </a:ext>
            </a:extLst>
          </p:cNvPr>
          <p:cNvSpPr/>
          <p:nvPr/>
        </p:nvSpPr>
        <p:spPr>
          <a:xfrm>
            <a:off x="13746480" y="6614160"/>
            <a:ext cx="1209914" cy="12954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870807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7E97C-5331-4143-9306-D3ECC475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338"/>
            <a:ext cx="9917037" cy="4716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90AB2-9203-448C-A3D6-D4D29BEA2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694" y="5699760"/>
            <a:ext cx="9612992" cy="4053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8AE99A-B8C2-47AB-80C5-AF762C6FCB6B}"/>
              </a:ext>
            </a:extLst>
          </p:cNvPr>
          <p:cNvSpPr/>
          <p:nvPr/>
        </p:nvSpPr>
        <p:spPr>
          <a:xfrm>
            <a:off x="15133320" y="7726680"/>
            <a:ext cx="1905000" cy="18897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26236-F86C-42C9-86E5-1337318B0509}"/>
              </a:ext>
            </a:extLst>
          </p:cNvPr>
          <p:cNvSpPr/>
          <p:nvPr/>
        </p:nvSpPr>
        <p:spPr>
          <a:xfrm>
            <a:off x="3663791" y="2407920"/>
            <a:ext cx="3255169" cy="487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0135352-2EDC-4276-8335-0DDCD81C137D}"/>
              </a:ext>
            </a:extLst>
          </p:cNvPr>
          <p:cNvCxnSpPr>
            <a:stCxn id="9" idx="3"/>
            <a:endCxn id="4" idx="0"/>
          </p:cNvCxnSpPr>
          <p:nvPr/>
        </p:nvCxnSpPr>
        <p:spPr>
          <a:xfrm>
            <a:off x="6918960" y="2651760"/>
            <a:ext cx="9166860" cy="5074920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EA5C0-0A94-4330-8461-8216EBA7A96F}"/>
              </a:ext>
            </a:extLst>
          </p:cNvPr>
          <p:cNvSpPr/>
          <p:nvPr/>
        </p:nvSpPr>
        <p:spPr>
          <a:xfrm>
            <a:off x="3663791" y="3832860"/>
            <a:ext cx="3255169" cy="8763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26FEDB-0956-4A15-9EB9-E64B51EE6F6F}"/>
              </a:ext>
            </a:extLst>
          </p:cNvPr>
          <p:cNvSpPr/>
          <p:nvPr/>
        </p:nvSpPr>
        <p:spPr>
          <a:xfrm>
            <a:off x="10591800" y="9159240"/>
            <a:ext cx="454152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DCAA3AB-36A8-43F3-9284-01848A1BDE89}"/>
              </a:ext>
            </a:extLst>
          </p:cNvPr>
          <p:cNvCxnSpPr>
            <a:stCxn id="9" idx="1"/>
            <a:endCxn id="15" idx="1"/>
          </p:cNvCxnSpPr>
          <p:nvPr/>
        </p:nvCxnSpPr>
        <p:spPr>
          <a:xfrm rot="10800000" flipV="1">
            <a:off x="3663791" y="2651760"/>
            <a:ext cx="12700" cy="1619250"/>
          </a:xfrm>
          <a:prstGeom prst="bentConnector3">
            <a:avLst>
              <a:gd name="adj1" fmla="val 180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E078ECE-0DF2-4733-B81B-6706B496E94A}"/>
              </a:ext>
            </a:extLst>
          </p:cNvPr>
          <p:cNvSpPr/>
          <p:nvPr/>
        </p:nvSpPr>
        <p:spPr>
          <a:xfrm>
            <a:off x="3663789" y="2895600"/>
            <a:ext cx="3255171" cy="9372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C8ED50-C07C-47BC-B266-243F474456B5}"/>
              </a:ext>
            </a:extLst>
          </p:cNvPr>
          <p:cNvSpPr/>
          <p:nvPr/>
        </p:nvSpPr>
        <p:spPr>
          <a:xfrm>
            <a:off x="10591800" y="8656320"/>
            <a:ext cx="4541520" cy="5029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C7802FD-B41E-4653-ACD8-5877C15F7D97}"/>
              </a:ext>
            </a:extLst>
          </p:cNvPr>
          <p:cNvCxnSpPr>
            <a:stCxn id="15" idx="3"/>
            <a:endCxn id="22" idx="3"/>
          </p:cNvCxnSpPr>
          <p:nvPr/>
        </p:nvCxnSpPr>
        <p:spPr>
          <a:xfrm flipV="1">
            <a:off x="6918960" y="3364230"/>
            <a:ext cx="12700" cy="906780"/>
          </a:xfrm>
          <a:prstGeom prst="bentConnector3">
            <a:avLst>
              <a:gd name="adj1" fmla="val 180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91467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9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Hyperparameter 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tuning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24710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Shape 116">
            <a:extLst>
              <a:ext uri="{FF2B5EF4-FFF2-40B4-BE49-F238E27FC236}">
                <a16:creationId xmlns:a16="http://schemas.microsoft.com/office/drawing/2014/main" id="{88F410DF-921C-4BEF-8B6F-C5FD2812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Future work</a:t>
            </a:r>
            <a:endParaRPr sz="4400" dirty="0"/>
          </a:p>
        </p:txBody>
      </p:sp>
      <p:sp>
        <p:nvSpPr>
          <p:cNvPr id="26" name="AutoShape 2" descr="Znalezione obrazy dla zapytania spark apache">
            <a:extLst>
              <a:ext uri="{FF2B5EF4-FFF2-40B4-BE49-F238E27FC236}">
                <a16:creationId xmlns:a16="http://schemas.microsoft.com/office/drawing/2014/main" id="{5CDEDCEE-AAF6-4650-8DA3-A490229CF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8" descr="mage result for bluemix">
            <a:extLst>
              <a:ext uri="{FF2B5EF4-FFF2-40B4-BE49-F238E27FC236}">
                <a16:creationId xmlns:a16="http://schemas.microsoft.com/office/drawing/2014/main" id="{13F304CF-B652-4BC3-B784-B088481A2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F18CBE-F92A-4908-B6A0-3B103F724D52}"/>
              </a:ext>
            </a:extLst>
          </p:cNvPr>
          <p:cNvSpPr/>
          <p:nvPr/>
        </p:nvSpPr>
        <p:spPr>
          <a:xfrm>
            <a:off x="2798771" y="1779491"/>
            <a:ext cx="134692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in progress: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Tests on larger configuration spaces. 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Optimizing the Data Pipeline generation itself (chain of operators + order)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pic>
        <p:nvPicPr>
          <p:cNvPr id="2050" name="Picture 2" descr="cb insights technology">
            <a:extLst>
              <a:ext uri="{FF2B5EF4-FFF2-40B4-BE49-F238E27FC236}">
                <a16:creationId xmlns:a16="http://schemas.microsoft.com/office/drawing/2014/main" id="{E3F4520C-F318-4676-AF8E-B321D964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24" y="5055477"/>
            <a:ext cx="12564439" cy="59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94FB46-F223-43E1-8FB9-8CE1D9230826}"/>
              </a:ext>
            </a:extLst>
          </p:cNvPr>
          <p:cNvSpPr/>
          <p:nvPr/>
        </p:nvSpPr>
        <p:spPr>
          <a:xfrm>
            <a:off x="5921115" y="5201587"/>
            <a:ext cx="11419148" cy="584616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186167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2254166" y="1140971"/>
            <a:ext cx="12056381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Thank</a:t>
            </a:r>
            <a:r>
              <a:rPr lang="pl-PL" sz="7200" b="1" dirty="0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 </a:t>
            </a:r>
            <a:r>
              <a:rPr lang="pl-PL" sz="7200" b="1" dirty="0" err="1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you</a:t>
            </a:r>
            <a:endParaRPr sz="7200" dirty="0">
              <a:solidFill>
                <a:srgbClr val="FFFFFF"/>
              </a:solidFill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RÃ©sultat de recherche d'images pour &quot;questions?&quot;">
            <a:extLst>
              <a:ext uri="{FF2B5EF4-FFF2-40B4-BE49-F238E27FC236}">
                <a16:creationId xmlns:a16="http://schemas.microsoft.com/office/drawing/2014/main" id="{B1B38C91-41B5-4C4E-B5E3-5B09EF6C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34" y="2819659"/>
            <a:ext cx="1076325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4558B13-A98E-4114-BAD8-1E635B52B93E}"/>
              </a:ext>
            </a:extLst>
          </p:cNvPr>
          <p:cNvSpPr/>
          <p:nvPr/>
        </p:nvSpPr>
        <p:spPr>
          <a:xfrm rot="10800000">
            <a:off x="4751420" y="4322704"/>
            <a:ext cx="6659880" cy="3642360"/>
          </a:xfrm>
          <a:prstGeom prst="arc">
            <a:avLst>
              <a:gd name="adj1" fmla="val 15727269"/>
              <a:gd name="adj2" fmla="val 21517776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F34C5-981B-4CC8-A8A5-29E2AA216F0F}"/>
              </a:ext>
            </a:extLst>
          </p:cNvPr>
          <p:cNvSpPr txBox="1"/>
          <p:nvPr/>
        </p:nvSpPr>
        <p:spPr>
          <a:xfrm>
            <a:off x="8538560" y="7668827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Optimized Idea Generator Pipeline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BD8C048-1E9B-49DF-BBD1-006009695F0E}"/>
              </a:ext>
            </a:extLst>
          </p:cNvPr>
          <p:cNvSpPr/>
          <p:nvPr/>
        </p:nvSpPr>
        <p:spPr>
          <a:xfrm>
            <a:off x="4617720" y="5984817"/>
            <a:ext cx="320040" cy="326698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538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RÃ©sultat de recherche d'images pour &quot;stochastic gradient divergence&quot;">
            <a:extLst>
              <a:ext uri="{FF2B5EF4-FFF2-40B4-BE49-F238E27FC236}">
                <a16:creationId xmlns:a16="http://schemas.microsoft.com/office/drawing/2014/main" id="{F7C9AFEE-6B3F-457C-82DB-FF2811AF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2" y="2404222"/>
            <a:ext cx="16286730" cy="63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6">
            <a:extLst>
              <a:ext uri="{FF2B5EF4-FFF2-40B4-BE49-F238E27FC236}">
                <a16:creationId xmlns:a16="http://schemas.microsoft.com/office/drawing/2014/main" id="{88C80ED2-8596-491E-819F-B6DAC3FA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9" name="Shape 119">
            <a:extLst>
              <a:ext uri="{FF2B5EF4-FFF2-40B4-BE49-F238E27FC236}">
                <a16:creationId xmlns:a16="http://schemas.microsoft.com/office/drawing/2014/main" id="{7D947685-A35F-48E8-9E20-C8E5F8F7F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The most famous example: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A00C5-B57F-426C-8EBF-C6D7C8ED0214}"/>
              </a:ext>
            </a:extLst>
          </p:cNvPr>
          <p:cNvSpPr txBox="1"/>
          <p:nvPr/>
        </p:nvSpPr>
        <p:spPr>
          <a:xfrm>
            <a:off x="0" y="9265840"/>
            <a:ext cx="574997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800" b="1" dirty="0">
                <a:solidFill>
                  <a:srgbClr val="000000"/>
                </a:solidFill>
              </a:rPr>
              <a:t>Image: </a:t>
            </a:r>
            <a:r>
              <a:rPr lang="pl-PL" sz="2800" dirty="0">
                <a:solidFill>
                  <a:srgbClr val="000000"/>
                </a:solidFill>
              </a:rPr>
              <a:t>https://www.jeremyjordan.me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104004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Diagram showing the steps behind 10-fold cross-validation for hyperparameter optimization.">
            <a:extLst>
              <a:ext uri="{FF2B5EF4-FFF2-40B4-BE49-F238E27FC236}">
                <a16:creationId xmlns:a16="http://schemas.microsoft.com/office/drawing/2014/main" id="{338F3527-12D8-4E77-A3ED-70F142EB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55" y="2269476"/>
            <a:ext cx="10430351" cy="69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6">
            <a:extLst>
              <a:ext uri="{FF2B5EF4-FFF2-40B4-BE49-F238E27FC236}">
                <a16:creationId xmlns:a16="http://schemas.microsoft.com/office/drawing/2014/main" id="{4CD94F9C-6BDA-42AA-99C8-67A32B7C6F93}"/>
              </a:ext>
            </a:extLst>
          </p:cNvPr>
          <p:cNvSpPr txBox="1">
            <a:spLocks/>
          </p:cNvSpPr>
          <p:nvPr/>
        </p:nvSpPr>
        <p:spPr>
          <a:xfrm>
            <a:off x="2536032" y="215901"/>
            <a:ext cx="8769277" cy="312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defTabSz="584229">
              <a:defRPr sz="4001" b="1" i="0">
                <a:latin typeface="Helvetica Light"/>
                <a:ea typeface="Arial"/>
                <a:cs typeface="Arial"/>
                <a:sym typeface="Helvetica Neue"/>
              </a:defRPr>
            </a:lvl1pPr>
            <a:lvl2pPr indent="228611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2pPr>
            <a:lvl3pPr indent="457223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3pPr>
            <a:lvl4pPr indent="685835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4pPr>
            <a:lvl5pPr indent="914446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5pPr>
            <a:lvl6pPr indent="1143057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6pPr>
            <a:lvl7pPr indent="1371668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7pPr>
            <a:lvl8pPr indent="1600280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8pPr>
            <a:lvl9pPr indent="1828892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>
              <a:defRPr sz="1800" b="0"/>
            </a:pPr>
            <a:r>
              <a:rPr lang="pl-PL" sz="4400" b="0"/>
              <a:t>Hyperparameter tuning</a:t>
            </a:r>
            <a:endParaRPr lang="pl-PL" sz="4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1E193-0090-4070-AC3A-36814A14ADB4}"/>
              </a:ext>
            </a:extLst>
          </p:cNvPr>
          <p:cNvSpPr txBox="1"/>
          <p:nvPr/>
        </p:nvSpPr>
        <p:spPr>
          <a:xfrm>
            <a:off x="75341" y="9265840"/>
            <a:ext cx="747480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800" b="1" dirty="0">
                <a:solidFill>
                  <a:srgbClr val="000000"/>
                </a:solidFill>
              </a:rPr>
              <a:t>Image: </a:t>
            </a:r>
            <a:r>
              <a:rPr lang="pl-PL" sz="2800" dirty="0">
                <a:solidFill>
                  <a:srgbClr val="000000"/>
                </a:solidFill>
              </a:rPr>
              <a:t>https://cambridgecoding.wordpress.com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F1AA4595-4EA5-44CA-B29A-FC7D2A0ED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Procedure: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220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hape 119">
            <a:extLst>
              <a:ext uri="{FF2B5EF4-FFF2-40B4-BE49-F238E27FC236}">
                <a16:creationId xmlns:a16="http://schemas.microsoft.com/office/drawing/2014/main" id="{0EBC14D0-228F-49AD-9D92-424DCE761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Sequential Model-Based Optimization (SMBO):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7FE24-AE7C-4BEE-9554-42606FC8052F}"/>
              </a:ext>
            </a:extLst>
          </p:cNvPr>
          <p:cNvSpPr/>
          <p:nvPr/>
        </p:nvSpPr>
        <p:spPr>
          <a:xfrm>
            <a:off x="3530158" y="3185240"/>
            <a:ext cx="12085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pl-PL" sz="3200" dirty="0"/>
              <a:t>configuration space </a:t>
            </a:r>
            <a:r>
              <a:rPr lang="en-US" sz="3200" dirty="0"/>
              <a:t>over which to search</a:t>
            </a:r>
          </a:p>
          <a:p>
            <a:pPr marL="742950" indent="-742950" algn="l">
              <a:buFont typeface="+mj-lt"/>
              <a:buAutoNum type="arabicPeriod"/>
            </a:pPr>
            <a:r>
              <a:rPr lang="pl-PL" sz="3200" dirty="0"/>
              <a:t>A metric to optimize (e.g. model accuracy, ROC AUC, etc.)</a:t>
            </a: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The surrogate model of the objective function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A criteria</a:t>
            </a:r>
            <a:r>
              <a:rPr lang="pl-PL" sz="3200" dirty="0"/>
              <a:t> to select the next promising configuration</a:t>
            </a: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A history (score, </a:t>
            </a:r>
            <a:r>
              <a:rPr lang="pl-PL" sz="3200" dirty="0"/>
              <a:t>configuration)</a:t>
            </a:r>
            <a:endParaRPr lang="en-US" sz="3200" i="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95A5E-815F-4A9A-B3D7-B501DEAAB559}"/>
              </a:ext>
            </a:extLst>
          </p:cNvPr>
          <p:cNvSpPr txBox="1"/>
          <p:nvPr/>
        </p:nvSpPr>
        <p:spPr>
          <a:xfrm>
            <a:off x="2498846" y="7108820"/>
            <a:ext cx="108330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Also called SMAC (Sequential Model-based Algorithms Configuration):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CFB8E-B353-4C86-B291-21EBD7E1624E}"/>
              </a:ext>
            </a:extLst>
          </p:cNvPr>
          <p:cNvSpPr txBox="1"/>
          <p:nvPr/>
        </p:nvSpPr>
        <p:spPr>
          <a:xfrm>
            <a:off x="2965845" y="7717062"/>
            <a:ext cx="1140857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2400" b="1" dirty="0" err="1"/>
              <a:t>Warmstarting</a:t>
            </a:r>
            <a:r>
              <a:rPr lang="en-US" sz="2400" b="1" dirty="0"/>
              <a:t> of Model-Based Algorithm Configuration</a:t>
            </a:r>
            <a:r>
              <a:rPr lang="pl-PL" sz="2400" dirty="0"/>
              <a:t>, </a:t>
            </a:r>
            <a:r>
              <a:rPr lang="en-US" sz="2400" dirty="0"/>
              <a:t>Marius Lindauer, Frank </a:t>
            </a:r>
            <a:r>
              <a:rPr lang="en-US" sz="2400" dirty="0" err="1"/>
              <a:t>Hutter</a:t>
            </a:r>
            <a:r>
              <a:rPr lang="pl-PL" sz="2400" dirty="0"/>
              <a:t>,</a:t>
            </a:r>
            <a:br>
              <a:rPr lang="pl-PL" sz="2400" dirty="0"/>
            </a:br>
            <a:r>
              <a:rPr lang="en-US" sz="2400" dirty="0"/>
              <a:t>Conference on Artificial Intelligence (AAAI-18)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24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Ã©sultat de recherche d'images pour &quot;hyperparameter grid search&quot;">
            <a:extLst>
              <a:ext uri="{FF2B5EF4-FFF2-40B4-BE49-F238E27FC236}">
                <a16:creationId xmlns:a16="http://schemas.microsoft.com/office/drawing/2014/main" id="{CF7357B7-AF02-4E70-9F24-0D66B40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53" y="2109532"/>
            <a:ext cx="11148135" cy="55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25AC-0E47-4292-9A01-535E36121E02}"/>
              </a:ext>
            </a:extLst>
          </p:cNvPr>
          <p:cNvSpPr/>
          <p:nvPr/>
        </p:nvSpPr>
        <p:spPr>
          <a:xfrm>
            <a:off x="565237" y="1357923"/>
            <a:ext cx="1346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techniques: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Iterated Local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approachs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6470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1C56-56E6-4E70-9DAB-A435441A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19" y="3314548"/>
            <a:ext cx="13020107" cy="4823142"/>
          </a:xfrm>
          <a:prstGeom prst="rect">
            <a:avLst/>
          </a:prstGeom>
        </p:spPr>
      </p:pic>
      <p:sp>
        <p:nvSpPr>
          <p:cNvPr id="7" name="Shape 116">
            <a:extLst>
              <a:ext uri="{FF2B5EF4-FFF2-40B4-BE49-F238E27FC236}">
                <a16:creationId xmlns:a16="http://schemas.microsoft.com/office/drawing/2014/main" id="{2F7394F5-5E52-4911-B0FC-6A7F3BEB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E0839744-E77F-45ED-8600-5AFEB12B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Basic implementation with Scikit-Learn: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441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25AC-0E47-4292-9A01-535E36121E02}"/>
              </a:ext>
            </a:extLst>
          </p:cNvPr>
          <p:cNvSpPr/>
          <p:nvPr/>
        </p:nvSpPr>
        <p:spPr>
          <a:xfrm>
            <a:off x="565237" y="1357923"/>
            <a:ext cx="1346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techniques: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Iterated Local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approaches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pic>
        <p:nvPicPr>
          <p:cNvPr id="26628" name="Picture 4" descr="RÃ©sultat de recherche d'images pour &quot;hyperparameter random search&quot;">
            <a:extLst>
              <a:ext uri="{FF2B5EF4-FFF2-40B4-BE49-F238E27FC236}">
                <a16:creationId xmlns:a16="http://schemas.microsoft.com/office/drawing/2014/main" id="{BBE32193-5160-48BC-9013-B3C12350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59" y="1073082"/>
            <a:ext cx="8464617" cy="84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4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">
  <a:themeElements>
    <a:clrScheme name="Blue">
      <a:dk1>
        <a:srgbClr val="6D7777"/>
      </a:dk1>
      <a:lt1>
        <a:srgbClr val="5A5A5A"/>
      </a:lt1>
      <a:dk2>
        <a:srgbClr val="AFB8B8"/>
      </a:dk2>
      <a:lt2>
        <a:srgbClr val="959F9F"/>
      </a:lt2>
      <a:accent1>
        <a:srgbClr val="C8D2D2"/>
      </a:accent1>
      <a:accent2>
        <a:srgbClr val="DFE9E9"/>
      </a:accent2>
      <a:accent3>
        <a:srgbClr val="1D3649"/>
      </a:accent3>
      <a:accent4>
        <a:srgbClr val="325C80"/>
      </a:accent4>
      <a:accent5>
        <a:srgbClr val="5596E6"/>
      </a:accent5>
      <a:accent6>
        <a:srgbClr val="7CC7FF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Custom</PresentationFormat>
  <Paragraphs>205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Avenir Book</vt:lpstr>
      <vt:lpstr>Avenir Roman</vt:lpstr>
      <vt:lpstr>Helvetica</vt:lpstr>
      <vt:lpstr>Helvetica Light</vt:lpstr>
      <vt:lpstr>Helvetica Neue</vt:lpstr>
      <vt:lpstr>Helvetica Neue Bold for IBM</vt:lpstr>
      <vt:lpstr>Helvetica Neue Light</vt:lpstr>
      <vt:lpstr>Helvetica Neue Medium</vt:lpstr>
      <vt:lpstr>Helvetica Neue Thin</vt:lpstr>
      <vt:lpstr>HelvNeue Bold for IBM</vt:lpstr>
      <vt:lpstr>HelvNeue Light for IBM</vt:lpstr>
      <vt:lpstr>Source Sans Pro ExtraLight</vt:lpstr>
      <vt:lpstr>White</vt:lpstr>
      <vt:lpstr>Blue</vt:lpstr>
      <vt:lpstr>PowerPoint Presentation</vt:lpstr>
      <vt:lpstr>Main empirical result</vt:lpstr>
      <vt:lpstr>PowerPoint Presentation</vt:lpstr>
      <vt:lpstr>Hyperparameter tuning</vt:lpstr>
      <vt:lpstr>PowerPoint Presentation</vt:lpstr>
      <vt:lpstr>Hyperparameter tuning</vt:lpstr>
      <vt:lpstr>Hyperparameter tuning</vt:lpstr>
      <vt:lpstr>Hyperparameter tuning</vt:lpstr>
      <vt:lpstr>Hyperparameter tuning</vt:lpstr>
      <vt:lpstr>Hyperparameter tuning</vt:lpstr>
      <vt:lpstr>Hyperparameter tuning</vt:lpstr>
      <vt:lpstr>Hyperparameter tuning</vt:lpstr>
      <vt:lpstr>Hyperparameter tuning</vt:lpstr>
      <vt:lpstr>PowerPoint Presentation</vt:lpstr>
      <vt:lpstr>Data Pipeline Optimization</vt:lpstr>
      <vt:lpstr>Data Pipeline Optimization</vt:lpstr>
      <vt:lpstr>Data Pipeline Optimization</vt:lpstr>
      <vt:lpstr>Data Pipeline Optimization</vt:lpstr>
      <vt:lpstr>Data Pipeline Optimization</vt:lpstr>
      <vt:lpstr>Data Pipeline Optimization</vt:lpstr>
      <vt:lpstr>Data Pipeline Optimization</vt:lpstr>
      <vt:lpstr>PowerPoint Presentation</vt:lpstr>
      <vt:lpstr>PowerPoint Presentation</vt:lpstr>
      <vt:lpstr>PowerPoint Presentation</vt:lpstr>
      <vt:lpstr>Data Pipeline Optimization</vt:lpstr>
      <vt:lpstr>Data Pipeline Optimization</vt:lpstr>
      <vt:lpstr>Data Pipeline Optimization</vt:lpstr>
      <vt:lpstr>PowerPoint Presentation</vt:lpstr>
      <vt:lpstr>PowerPoint Presentation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2018-11-21T13:16:43Z</dcterms:created>
  <dcterms:modified xsi:type="dcterms:W3CDTF">2018-11-23T10:45:50Z</dcterms:modified>
</cp:coreProperties>
</file>