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24"/>
  </p:notesMasterIdLst>
  <p:sldIdLst>
    <p:sldId id="256" r:id="rId3"/>
    <p:sldId id="293" r:id="rId4"/>
    <p:sldId id="348" r:id="rId5"/>
    <p:sldId id="345" r:id="rId6"/>
    <p:sldId id="350" r:id="rId7"/>
    <p:sldId id="351" r:id="rId8"/>
    <p:sldId id="352" r:id="rId9"/>
    <p:sldId id="353" r:id="rId10"/>
    <p:sldId id="354" r:id="rId11"/>
    <p:sldId id="355" r:id="rId12"/>
    <p:sldId id="356" r:id="rId13"/>
    <p:sldId id="357" r:id="rId14"/>
    <p:sldId id="335" r:id="rId15"/>
    <p:sldId id="349" r:id="rId16"/>
    <p:sldId id="344" r:id="rId17"/>
    <p:sldId id="336" r:id="rId18"/>
    <p:sldId id="342" r:id="rId19"/>
    <p:sldId id="347" r:id="rId20"/>
    <p:sldId id="333" r:id="rId21"/>
    <p:sldId id="316" r:id="rId22"/>
    <p:sldId id="334" r:id="rId23"/>
  </p:sldIdLst>
  <p:sldSz cx="17340263"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43C"/>
    <a:srgbClr val="F8F8F8"/>
    <a:srgbClr val="F9FFB1"/>
    <a:srgbClr val="5592D7"/>
    <a:srgbClr val="23B4D7"/>
    <a:srgbClr val="1F96B2"/>
    <a:srgbClr val="0029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27" autoAdjust="0"/>
    <p:restoredTop sz="93182" autoAdjust="0"/>
  </p:normalViewPr>
  <p:slideViewPr>
    <p:cSldViewPr snapToGrid="0" snapToObjects="1">
      <p:cViewPr varScale="1">
        <p:scale>
          <a:sx n="138" d="100"/>
          <a:sy n="138" d="100"/>
        </p:scale>
        <p:origin x="1176" y="200"/>
      </p:cViewPr>
      <p:guideLst>
        <p:guide orient="horz" pos="3072"/>
        <p:guide pos="546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41" name="Shape 4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24974668"/>
      </p:ext>
    </p:extLst>
  </p:cSld>
  <p:clrMap bg1="lt1" tx1="dk1" bg2="lt2" tx2="dk2" accent1="accent1" accent2="accent2" accent3="accent3" accent4="accent4" accent5="accent5" accent6="accent6" hlink="hlink" folHlink="folHlink"/>
  <p:notesStyle>
    <a:lvl1pPr defTabSz="457200">
      <a:lnSpc>
        <a:spcPct val="125000"/>
      </a:lnSpc>
      <a:defRPr sz="1600">
        <a:latin typeface="Arial"/>
        <a:ea typeface="Arial"/>
        <a:cs typeface="Arial"/>
        <a:sym typeface="Avenir Roman"/>
      </a:defRPr>
    </a:lvl1pPr>
    <a:lvl2pPr indent="228600" defTabSz="457200">
      <a:lnSpc>
        <a:spcPct val="125000"/>
      </a:lnSpc>
      <a:defRPr sz="1600">
        <a:latin typeface="Avenir Roman"/>
        <a:ea typeface="Avenir Roman"/>
        <a:cs typeface="Avenir Roman"/>
        <a:sym typeface="Avenir Roman"/>
      </a:defRPr>
    </a:lvl2pPr>
    <a:lvl3pPr indent="457200" defTabSz="457200">
      <a:lnSpc>
        <a:spcPct val="125000"/>
      </a:lnSpc>
      <a:defRPr sz="1600">
        <a:latin typeface="Avenir Roman"/>
        <a:ea typeface="Avenir Roman"/>
        <a:cs typeface="Avenir Roman"/>
        <a:sym typeface="Avenir Roman"/>
      </a:defRPr>
    </a:lvl3pPr>
    <a:lvl4pPr indent="685800" defTabSz="457200">
      <a:lnSpc>
        <a:spcPct val="125000"/>
      </a:lnSpc>
      <a:defRPr sz="1600">
        <a:latin typeface="Avenir Roman"/>
        <a:ea typeface="Avenir Roman"/>
        <a:cs typeface="Avenir Roman"/>
        <a:sym typeface="Avenir Roman"/>
      </a:defRPr>
    </a:lvl4pPr>
    <a:lvl5pPr indent="914400" defTabSz="457200">
      <a:lnSpc>
        <a:spcPct val="125000"/>
      </a:lnSpc>
      <a:defRPr sz="1600">
        <a:latin typeface="Avenir Roman"/>
        <a:ea typeface="Avenir Roman"/>
        <a:cs typeface="Avenir Roman"/>
        <a:sym typeface="Avenir Roman"/>
      </a:defRPr>
    </a:lvl5pPr>
    <a:lvl6pPr indent="1143000" defTabSz="457200">
      <a:lnSpc>
        <a:spcPct val="125000"/>
      </a:lnSpc>
      <a:defRPr sz="1600">
        <a:latin typeface="Avenir Roman"/>
        <a:ea typeface="Avenir Roman"/>
        <a:cs typeface="Avenir Roman"/>
        <a:sym typeface="Avenir Roman"/>
      </a:defRPr>
    </a:lvl6pPr>
    <a:lvl7pPr indent="1371600" defTabSz="457200">
      <a:lnSpc>
        <a:spcPct val="125000"/>
      </a:lnSpc>
      <a:defRPr sz="1600">
        <a:latin typeface="Avenir Roman"/>
        <a:ea typeface="Avenir Roman"/>
        <a:cs typeface="Avenir Roman"/>
        <a:sym typeface="Avenir Roman"/>
      </a:defRPr>
    </a:lvl7pPr>
    <a:lvl8pPr indent="1600200" defTabSz="457200">
      <a:lnSpc>
        <a:spcPct val="125000"/>
      </a:lnSpc>
      <a:defRPr sz="1600">
        <a:latin typeface="Avenir Roman"/>
        <a:ea typeface="Avenir Roman"/>
        <a:cs typeface="Avenir Roman"/>
        <a:sym typeface="Avenir Roman"/>
      </a:defRPr>
    </a:lvl8pPr>
    <a:lvl9pPr indent="1828800" defTabSz="457200">
      <a:lnSpc>
        <a:spcPct val="125000"/>
      </a:lnSpc>
      <a:defRPr sz="16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lvl="0">
              <a:defRPr sz="1800"/>
            </a:pPr>
            <a:endParaRPr sz="1600" dirty="0"/>
          </a:p>
        </p:txBody>
      </p:sp>
    </p:spTree>
    <p:extLst>
      <p:ext uri="{BB962C8B-B14F-4D97-AF65-F5344CB8AC3E}">
        <p14:creationId xmlns:p14="http://schemas.microsoft.com/office/powerpoint/2010/main" val="2774601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00704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632034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207825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r>
              <a:rPr lang="pl-PL" sz="1600" b="0" dirty="0" smtClean="0"/>
              <a:t>Within this section we will show how within 5 minutes we can</a:t>
            </a:r>
            <a:r>
              <a:rPr lang="pl-PL" sz="1600" b="0" baseline="0" dirty="0" smtClean="0"/>
              <a:t> create and deploy basic Node.js application with github as a code repository using Bluemix platform.</a:t>
            </a:r>
            <a:endParaRPr sz="1600" b="0" dirty="0"/>
          </a:p>
        </p:txBody>
      </p:sp>
    </p:spTree>
    <p:extLst>
      <p:ext uri="{BB962C8B-B14F-4D97-AF65-F5344CB8AC3E}">
        <p14:creationId xmlns:p14="http://schemas.microsoft.com/office/powerpoint/2010/main" val="403875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056697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496299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3036411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745723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645259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pPr lvl="0">
              <a:lnSpc>
                <a:spcPct val="125000"/>
              </a:lnSpc>
              <a:defRPr sz="1800"/>
            </a:pPr>
            <a:r>
              <a:rPr lang="pl-PL" sz="1600" dirty="0" smtClean="0">
                <a:latin typeface="Avenir Book"/>
                <a:ea typeface="Avenir Book"/>
                <a:cs typeface="Avenir Book"/>
                <a:sym typeface="Avenir Book"/>
              </a:rPr>
              <a:t>For this demo</a:t>
            </a:r>
            <a:r>
              <a:rPr lang="pl-PL" sz="1600" baseline="0" dirty="0" smtClean="0">
                <a:latin typeface="Avenir Book"/>
                <a:ea typeface="Avenir Book"/>
                <a:cs typeface="Avenir Book"/>
                <a:sym typeface="Avenir Book"/>
              </a:rPr>
              <a:t> session we have chosen real New York motor accident data. By using SPARK and Notebook on Bluemix we will show how data exploration and visualization can be easily done.</a:t>
            </a:r>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47011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07" name="Shape 107"/>
          <p:cNvSpPr>
            <a:spLocks noGrp="1"/>
          </p:cNvSpPr>
          <p:nvPr>
            <p:ph type="body" sz="quarter" idx="1"/>
          </p:nvPr>
        </p:nvSpPr>
        <p:spPr>
          <a:prstGeom prst="rect">
            <a:avLst/>
          </a:prstGeom>
        </p:spPr>
        <p:txBody>
          <a:bodyPr/>
          <a:lstStyle/>
          <a:p>
            <a:pPr lvl="0">
              <a:lnSpc>
                <a:spcPct val="125000"/>
              </a:lnSpc>
              <a:defRPr sz="1800"/>
            </a:pPr>
            <a:endParaRPr sz="1400" dirty="0">
              <a:latin typeface="Avenir Book"/>
              <a:ea typeface="Avenir Book"/>
              <a:cs typeface="Avenir Book"/>
              <a:sym typeface="Avenir Book"/>
            </a:endParaRPr>
          </a:p>
        </p:txBody>
      </p:sp>
    </p:spTree>
    <p:extLst>
      <p:ext uri="{BB962C8B-B14F-4D97-AF65-F5344CB8AC3E}">
        <p14:creationId xmlns:p14="http://schemas.microsoft.com/office/powerpoint/2010/main" val="2769202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r>
              <a:rPr lang="pl-PL" sz="1600" b="0" dirty="0" smtClean="0"/>
              <a:t>Within this demo session we will show</a:t>
            </a:r>
            <a:r>
              <a:rPr lang="pl-PL" sz="1600" b="0" baseline="0" dirty="0" smtClean="0"/>
              <a:t> how to create and deploy basic Node.js application „Hello analytics” on Bluemix. </a:t>
            </a:r>
          </a:p>
          <a:p>
            <a:pPr lvl="0">
              <a:defRPr sz="1800"/>
            </a:pPr>
            <a:r>
              <a:rPr lang="pl-PL" sz="1600" b="0" baseline="0" dirty="0" smtClean="0"/>
              <a:t>We will also show how to create and connect github repository for our application on Bluemix. In the last part of demo session we will go through application overview dashboard, logs and binding additional Bluemix services to our application.</a:t>
            </a:r>
            <a:endParaRPr sz="1600" b="0" dirty="0"/>
          </a:p>
        </p:txBody>
      </p:sp>
    </p:spTree>
    <p:extLst>
      <p:ext uri="{BB962C8B-B14F-4D97-AF65-F5344CB8AC3E}">
        <p14:creationId xmlns:p14="http://schemas.microsoft.com/office/powerpoint/2010/main" val="2922581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r>
              <a:rPr lang="pl-PL" sz="1600" b="0" dirty="0" smtClean="0"/>
              <a:t>Within this demo session we will show</a:t>
            </a:r>
            <a:r>
              <a:rPr lang="pl-PL" sz="1600" b="0" baseline="0" dirty="0" smtClean="0"/>
              <a:t> how Node.js application can use and display data from previously created model for customer satisfaction prediction.</a:t>
            </a:r>
            <a:endParaRPr sz="1600" b="0" dirty="0"/>
          </a:p>
        </p:txBody>
      </p:sp>
    </p:spTree>
    <p:extLst>
      <p:ext uri="{BB962C8B-B14F-4D97-AF65-F5344CB8AC3E}">
        <p14:creationId xmlns:p14="http://schemas.microsoft.com/office/powerpoint/2010/main" val="2750282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443" name="Shape 443"/>
          <p:cNvSpPr>
            <a:spLocks noGrp="1"/>
          </p:cNvSpPr>
          <p:nvPr>
            <p:ph type="body" sz="quarter" idx="1"/>
          </p:nvPr>
        </p:nvSpPr>
        <p:spPr>
          <a:prstGeom prst="rect">
            <a:avLst/>
          </a:prstGeom>
        </p:spPr>
        <p:txBody>
          <a:bodyPr/>
          <a:lstStyle/>
          <a:p>
            <a:pPr lvl="0">
              <a:defRPr sz="1800"/>
            </a:pPr>
            <a:r>
              <a:rPr lang="pl-PL" sz="1600" b="0" dirty="0" smtClean="0"/>
              <a:t>Within this section we will show how within 5 minutes we can</a:t>
            </a:r>
            <a:r>
              <a:rPr lang="pl-PL" sz="1600" b="0" baseline="0" dirty="0" smtClean="0"/>
              <a:t> create and deploy basic Node.js application with github as a code repository using Bluemix platform.</a:t>
            </a:r>
            <a:endParaRPr sz="1600" b="0" dirty="0"/>
          </a:p>
        </p:txBody>
      </p:sp>
    </p:spTree>
    <p:extLst>
      <p:ext uri="{BB962C8B-B14F-4D97-AF65-F5344CB8AC3E}">
        <p14:creationId xmlns:p14="http://schemas.microsoft.com/office/powerpoint/2010/main" val="26458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34471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371757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25369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546035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84998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endParaRPr sz="1600" dirty="0">
              <a:latin typeface="Avenir Book"/>
              <a:ea typeface="Avenir Book"/>
              <a:cs typeface="Avenir Book"/>
              <a:sym typeface="Avenir Book"/>
            </a:endParaRPr>
          </a:p>
        </p:txBody>
      </p:sp>
    </p:spTree>
    <p:extLst>
      <p:ext uri="{BB962C8B-B14F-4D97-AF65-F5344CB8AC3E}">
        <p14:creationId xmlns:p14="http://schemas.microsoft.com/office/powerpoint/2010/main" val="165834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 Id="rId3"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 name="Shape 10"/>
          <p:cNvSpPr>
            <a:spLocks noGrp="1"/>
          </p:cNvSpPr>
          <p:nvPr>
            <p:ph type="title"/>
          </p:nvPr>
        </p:nvSpPr>
        <p:spPr>
          <a:xfrm>
            <a:off x="1693385" y="6718300"/>
            <a:ext cx="13953493" cy="1422400"/>
          </a:xfrm>
          <a:prstGeom prst="rect">
            <a:avLst/>
          </a:prstGeom>
        </p:spPr>
        <p:txBody>
          <a:bodyPr anchor="b"/>
          <a:lstStyle/>
          <a:p>
            <a:pPr lvl="0">
              <a:defRPr sz="1800" b="0"/>
            </a:pPr>
            <a:r>
              <a:rPr sz="4001" b="1"/>
              <a:t>Title Text</a:t>
            </a:r>
          </a:p>
        </p:txBody>
      </p:sp>
      <p:sp>
        <p:nvSpPr>
          <p:cNvPr id="11" name="Shape 11"/>
          <p:cNvSpPr>
            <a:spLocks noGrp="1"/>
          </p:cNvSpPr>
          <p:nvPr>
            <p:ph type="body" idx="1"/>
          </p:nvPr>
        </p:nvSpPr>
        <p:spPr>
          <a:xfrm>
            <a:off x="1693385" y="8191500"/>
            <a:ext cx="13953493" cy="1130300"/>
          </a:xfrm>
          <a:prstGeom prst="rect">
            <a:avLst/>
          </a:prstGeom>
        </p:spPr>
        <p:txBody>
          <a:bodyPr anchor="t"/>
          <a:lstStyle>
            <a:lvl1pPr marL="0" indent="0" algn="ctr">
              <a:spcBef>
                <a:spcPts val="0"/>
              </a:spcBef>
              <a:buSzTx/>
              <a:buNone/>
              <a:defRPr sz="3200"/>
            </a:lvl1pPr>
            <a:lvl2pPr marL="0" indent="228611" algn="ctr">
              <a:spcBef>
                <a:spcPts val="0"/>
              </a:spcBef>
              <a:buSzTx/>
              <a:buNone/>
              <a:defRPr sz="3200"/>
            </a:lvl2pPr>
            <a:lvl3pPr marL="0" indent="457223" algn="ctr">
              <a:spcBef>
                <a:spcPts val="0"/>
              </a:spcBef>
              <a:buSzTx/>
              <a:buNone/>
              <a:defRPr sz="3200"/>
            </a:lvl3pPr>
            <a:lvl4pPr marL="0" indent="685835" algn="ctr">
              <a:spcBef>
                <a:spcPts val="0"/>
              </a:spcBef>
              <a:buSzTx/>
              <a:buNone/>
              <a:defRPr sz="3200"/>
            </a:lvl4pPr>
            <a:lvl5pPr marL="0" indent="914446"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 name="Shape 33"/>
          <p:cNvSpPr>
            <a:spLocks noGrp="1"/>
          </p:cNvSpPr>
          <p:nvPr>
            <p:ph type="title"/>
          </p:nvPr>
        </p:nvSpPr>
        <p:spPr>
          <a:xfrm>
            <a:off x="1693385" y="1638300"/>
            <a:ext cx="13953493" cy="3302000"/>
          </a:xfrm>
          <a:prstGeom prst="rect">
            <a:avLst/>
          </a:prstGeom>
        </p:spPr>
        <p:txBody>
          <a:bodyPr anchor="b"/>
          <a:lstStyle/>
          <a:p>
            <a:pPr lvl="0">
              <a:defRPr sz="1800" b="0"/>
            </a:pPr>
            <a:r>
              <a:rPr sz="4001" b="1"/>
              <a:t>Title Text</a:t>
            </a:r>
          </a:p>
        </p:txBody>
      </p:sp>
      <p:sp>
        <p:nvSpPr>
          <p:cNvPr id="34" name="Shape 34"/>
          <p:cNvSpPr>
            <a:spLocks noGrp="1"/>
          </p:cNvSpPr>
          <p:nvPr>
            <p:ph type="body" idx="1"/>
          </p:nvPr>
        </p:nvSpPr>
        <p:spPr>
          <a:xfrm>
            <a:off x="1693385" y="5029200"/>
            <a:ext cx="13953493" cy="1130300"/>
          </a:xfrm>
          <a:prstGeom prst="rect">
            <a:avLst/>
          </a:prstGeom>
        </p:spPr>
        <p:txBody>
          <a:bodyPr anchor="t"/>
          <a:lstStyle>
            <a:lvl1pPr marL="0" indent="0" defTabSz="457223">
              <a:spcBef>
                <a:spcPts val="2400"/>
              </a:spcBef>
              <a:buSzTx/>
              <a:buNone/>
              <a:defRPr sz="2900">
                <a:latin typeface="Arial"/>
                <a:ea typeface="Arial"/>
                <a:cs typeface="Arial"/>
                <a:sym typeface="Helvetica Neue Light"/>
              </a:defRPr>
            </a:lvl1pPr>
            <a:lvl2pPr marL="0" indent="228611" defTabSz="457223">
              <a:spcBef>
                <a:spcPts val="2400"/>
              </a:spcBef>
              <a:buSzTx/>
              <a:buNone/>
              <a:defRPr sz="2900">
                <a:latin typeface="Arial"/>
                <a:ea typeface="Arial"/>
                <a:cs typeface="Arial"/>
                <a:sym typeface="Helvetica Neue Light"/>
              </a:defRPr>
            </a:lvl2pPr>
            <a:lvl3pPr marL="0" indent="457223" defTabSz="457223">
              <a:spcBef>
                <a:spcPts val="2400"/>
              </a:spcBef>
              <a:buSzTx/>
              <a:buNone/>
              <a:defRPr sz="2900">
                <a:latin typeface="Arial"/>
                <a:ea typeface="Arial"/>
                <a:cs typeface="Arial"/>
                <a:sym typeface="Helvetica Neue Light"/>
              </a:defRPr>
            </a:lvl3pPr>
            <a:lvl4pPr marL="0" indent="685835" defTabSz="457223">
              <a:spcBef>
                <a:spcPts val="2400"/>
              </a:spcBef>
              <a:buSzTx/>
              <a:buNone/>
              <a:defRPr sz="2900">
                <a:latin typeface="Arial"/>
                <a:ea typeface="Arial"/>
                <a:cs typeface="Arial"/>
                <a:sym typeface="Helvetica Neue Light"/>
              </a:defRPr>
            </a:lvl4pPr>
            <a:lvl5pPr marL="0" indent="914446" defTabSz="457223">
              <a:spcBef>
                <a:spcPts val="2400"/>
              </a:spcBef>
              <a:buSzTx/>
              <a:buNone/>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5" name="Shape 35"/>
          <p:cNvSpPr>
            <a:spLocks noGrp="1"/>
          </p:cNvSpPr>
          <p:nvPr>
            <p:ph type="sldNum" sz="quarter" idx="2"/>
          </p:nvPr>
        </p:nvSpPr>
        <p:spPr>
          <a:xfrm>
            <a:off x="145208" y="9321554"/>
            <a:ext cx="474420" cy="276999"/>
          </a:xfrm>
          <a:prstGeom prst="rect">
            <a:avLst/>
          </a:prstGeom>
        </p:spPr>
        <p:txBody>
          <a:bodyPr wrap="square"/>
          <a:lstStyle>
            <a:lvl1pPr>
              <a:defRPr>
                <a:solidFill>
                  <a:srgbClr val="000000"/>
                </a:solidFill>
              </a:defRPr>
            </a:lvl1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pPr lvl="0">
              <a:defRPr sz="1800" b="0"/>
            </a:pPr>
            <a:r>
              <a:rPr sz="4001" b="1"/>
              <a:t>Title Text</a:t>
            </a:r>
          </a:p>
        </p:txBody>
      </p:sp>
      <p:sp>
        <p:nvSpPr>
          <p:cNvPr id="38" name="Shape 38"/>
          <p:cNvSpPr>
            <a:spLocks noGrp="1"/>
          </p:cNvSpPr>
          <p:nvPr>
            <p:ph type="body" idx="1"/>
          </p:nvPr>
        </p:nvSpPr>
        <p:spPr>
          <a:prstGeom prst="rect">
            <a:avLst/>
          </a:prstGeom>
        </p:spPr>
        <p:txBody>
          <a:bodyPr/>
          <a:lstStyle>
            <a:lvl1pPr marL="358087" indent="-358087" algn="r" defTabSz="1300077">
              <a:spcBef>
                <a:spcPts val="1600"/>
              </a:spcBef>
              <a:defRPr sz="2900">
                <a:latin typeface="Arial"/>
                <a:ea typeface="Arial"/>
                <a:cs typeface="Arial"/>
                <a:sym typeface="Helvetica Neue Light"/>
              </a:defRPr>
            </a:lvl1pPr>
            <a:lvl2pPr marL="802610" indent="-358087" algn="r" defTabSz="1300077">
              <a:spcBef>
                <a:spcPts val="1600"/>
              </a:spcBef>
              <a:defRPr sz="2900">
                <a:latin typeface="Arial"/>
                <a:ea typeface="Arial"/>
                <a:cs typeface="Arial"/>
                <a:sym typeface="Helvetica Neue Light"/>
              </a:defRPr>
            </a:lvl2pPr>
            <a:lvl3pPr marL="1247132" indent="-358087" algn="r" defTabSz="1300077">
              <a:spcBef>
                <a:spcPts val="1600"/>
              </a:spcBef>
              <a:defRPr sz="2900">
                <a:latin typeface="Arial"/>
                <a:ea typeface="Arial"/>
                <a:cs typeface="Arial"/>
                <a:sym typeface="Helvetica Neue Light"/>
              </a:defRPr>
            </a:lvl3pPr>
            <a:lvl4pPr marL="1691654" indent="-358087" algn="r" defTabSz="1300077">
              <a:spcBef>
                <a:spcPts val="1600"/>
              </a:spcBef>
              <a:defRPr sz="2900">
                <a:latin typeface="Arial"/>
                <a:ea typeface="Arial"/>
                <a:cs typeface="Arial"/>
                <a:sym typeface="Helvetica Neue Light"/>
              </a:defRPr>
            </a:lvl4pPr>
            <a:lvl5pPr marL="2136176" indent="-358087" algn="r" defTabSz="1300077">
              <a:spcBef>
                <a:spcPts val="1600"/>
              </a:spcBef>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9" name="Rectangle 8"/>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
        <p:nvSpPr>
          <p:cNvPr id="15" name="Freeform 6"/>
          <p:cNvSpPr>
            <a:spLocks/>
          </p:cNvSpPr>
          <p:nvPr userDrawn="1"/>
        </p:nvSpPr>
        <p:spPr bwMode="auto">
          <a:xfrm>
            <a:off x="8357044" y="0"/>
            <a:ext cx="8447357" cy="9753600"/>
          </a:xfrm>
          <a:custGeom>
            <a:avLst/>
            <a:gdLst>
              <a:gd name="T0" fmla="*/ 3743 w 5612"/>
              <a:gd name="T1" fmla="*/ 0 h 6480"/>
              <a:gd name="T2" fmla="*/ 3915 w 5612"/>
              <a:gd name="T3" fmla="*/ 106 h 6480"/>
              <a:gd name="T4" fmla="*/ 4082 w 5612"/>
              <a:gd name="T5" fmla="*/ 222 h 6480"/>
              <a:gd name="T6" fmla="*/ 4243 w 5612"/>
              <a:gd name="T7" fmla="*/ 348 h 6480"/>
              <a:gd name="T8" fmla="*/ 4397 w 5612"/>
              <a:gd name="T9" fmla="*/ 479 h 6480"/>
              <a:gd name="T10" fmla="*/ 4542 w 5612"/>
              <a:gd name="T11" fmla="*/ 621 h 6480"/>
              <a:gd name="T12" fmla="*/ 4679 w 5612"/>
              <a:gd name="T13" fmla="*/ 770 h 6480"/>
              <a:gd name="T14" fmla="*/ 4811 w 5612"/>
              <a:gd name="T15" fmla="*/ 925 h 6480"/>
              <a:gd name="T16" fmla="*/ 4931 w 5612"/>
              <a:gd name="T17" fmla="*/ 1088 h 6480"/>
              <a:gd name="T18" fmla="*/ 5045 w 5612"/>
              <a:gd name="T19" fmla="*/ 1257 h 6480"/>
              <a:gd name="T20" fmla="*/ 5147 w 5612"/>
              <a:gd name="T21" fmla="*/ 1431 h 6480"/>
              <a:gd name="T22" fmla="*/ 5241 w 5612"/>
              <a:gd name="T23" fmla="*/ 1614 h 6480"/>
              <a:gd name="T24" fmla="*/ 5325 w 5612"/>
              <a:gd name="T25" fmla="*/ 1801 h 6480"/>
              <a:gd name="T26" fmla="*/ 5400 w 5612"/>
              <a:gd name="T27" fmla="*/ 1993 h 6480"/>
              <a:gd name="T28" fmla="*/ 5463 w 5612"/>
              <a:gd name="T29" fmla="*/ 2191 h 6480"/>
              <a:gd name="T30" fmla="*/ 5516 w 5612"/>
              <a:gd name="T31" fmla="*/ 2392 h 6480"/>
              <a:gd name="T32" fmla="*/ 5557 w 5612"/>
              <a:gd name="T33" fmla="*/ 2600 h 6480"/>
              <a:gd name="T34" fmla="*/ 5589 w 5612"/>
              <a:gd name="T35" fmla="*/ 2810 h 6480"/>
              <a:gd name="T36" fmla="*/ 5606 w 5612"/>
              <a:gd name="T37" fmla="*/ 3022 h 6480"/>
              <a:gd name="T38" fmla="*/ 5612 w 5612"/>
              <a:gd name="T39" fmla="*/ 3240 h 6480"/>
              <a:gd name="T40" fmla="*/ 5606 w 5612"/>
              <a:gd name="T41" fmla="*/ 3458 h 6480"/>
              <a:gd name="T42" fmla="*/ 5589 w 5612"/>
              <a:gd name="T43" fmla="*/ 3670 h 6480"/>
              <a:gd name="T44" fmla="*/ 5557 w 5612"/>
              <a:gd name="T45" fmla="*/ 3880 h 6480"/>
              <a:gd name="T46" fmla="*/ 5516 w 5612"/>
              <a:gd name="T47" fmla="*/ 4086 h 6480"/>
              <a:gd name="T48" fmla="*/ 5463 w 5612"/>
              <a:gd name="T49" fmla="*/ 4289 h 6480"/>
              <a:gd name="T50" fmla="*/ 5400 w 5612"/>
              <a:gd name="T51" fmla="*/ 4487 h 6480"/>
              <a:gd name="T52" fmla="*/ 5325 w 5612"/>
              <a:gd name="T53" fmla="*/ 4679 h 6480"/>
              <a:gd name="T54" fmla="*/ 5241 w 5612"/>
              <a:gd name="T55" fmla="*/ 4866 h 6480"/>
              <a:gd name="T56" fmla="*/ 5149 w 5612"/>
              <a:gd name="T57" fmla="*/ 5047 h 6480"/>
              <a:gd name="T58" fmla="*/ 5045 w 5612"/>
              <a:gd name="T59" fmla="*/ 5223 h 6480"/>
              <a:gd name="T60" fmla="*/ 4933 w 5612"/>
              <a:gd name="T61" fmla="*/ 5392 h 6480"/>
              <a:gd name="T62" fmla="*/ 4811 w 5612"/>
              <a:gd name="T63" fmla="*/ 5555 h 6480"/>
              <a:gd name="T64" fmla="*/ 4681 w 5612"/>
              <a:gd name="T65" fmla="*/ 5710 h 6480"/>
              <a:gd name="T66" fmla="*/ 4544 w 5612"/>
              <a:gd name="T67" fmla="*/ 5859 h 6480"/>
              <a:gd name="T68" fmla="*/ 4399 w 5612"/>
              <a:gd name="T69" fmla="*/ 5999 h 6480"/>
              <a:gd name="T70" fmla="*/ 4245 w 5612"/>
              <a:gd name="T71" fmla="*/ 6132 h 6480"/>
              <a:gd name="T72" fmla="*/ 4084 w 5612"/>
              <a:gd name="T73" fmla="*/ 6256 h 6480"/>
              <a:gd name="T74" fmla="*/ 3917 w 5612"/>
              <a:gd name="T75" fmla="*/ 6372 h 6480"/>
              <a:gd name="T76" fmla="*/ 3745 w 5612"/>
              <a:gd name="T77" fmla="*/ 6480 h 6480"/>
              <a:gd name="T78" fmla="*/ 0 w 5612"/>
              <a:gd name="T79" fmla="*/ 6480 h 6480"/>
              <a:gd name="T80" fmla="*/ 3743 w 5612"/>
              <a:gd name="T81" fmla="*/ 0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12" h="6480">
                <a:moveTo>
                  <a:pt x="3743" y="0"/>
                </a:moveTo>
                <a:lnTo>
                  <a:pt x="3915" y="106"/>
                </a:lnTo>
                <a:lnTo>
                  <a:pt x="4082" y="222"/>
                </a:lnTo>
                <a:lnTo>
                  <a:pt x="4243" y="348"/>
                </a:lnTo>
                <a:lnTo>
                  <a:pt x="4397" y="479"/>
                </a:lnTo>
                <a:lnTo>
                  <a:pt x="4542" y="621"/>
                </a:lnTo>
                <a:lnTo>
                  <a:pt x="4679" y="770"/>
                </a:lnTo>
                <a:lnTo>
                  <a:pt x="4811" y="925"/>
                </a:lnTo>
                <a:lnTo>
                  <a:pt x="4931" y="1088"/>
                </a:lnTo>
                <a:lnTo>
                  <a:pt x="5045" y="1257"/>
                </a:lnTo>
                <a:lnTo>
                  <a:pt x="5147" y="1431"/>
                </a:lnTo>
                <a:lnTo>
                  <a:pt x="5241" y="1614"/>
                </a:lnTo>
                <a:lnTo>
                  <a:pt x="5325" y="1801"/>
                </a:lnTo>
                <a:lnTo>
                  <a:pt x="5400" y="1993"/>
                </a:lnTo>
                <a:lnTo>
                  <a:pt x="5463" y="2191"/>
                </a:lnTo>
                <a:lnTo>
                  <a:pt x="5516" y="2392"/>
                </a:lnTo>
                <a:lnTo>
                  <a:pt x="5557" y="2600"/>
                </a:lnTo>
                <a:lnTo>
                  <a:pt x="5589" y="2810"/>
                </a:lnTo>
                <a:lnTo>
                  <a:pt x="5606" y="3022"/>
                </a:lnTo>
                <a:lnTo>
                  <a:pt x="5612" y="3240"/>
                </a:lnTo>
                <a:lnTo>
                  <a:pt x="5606" y="3458"/>
                </a:lnTo>
                <a:lnTo>
                  <a:pt x="5589" y="3670"/>
                </a:lnTo>
                <a:lnTo>
                  <a:pt x="5557" y="3880"/>
                </a:lnTo>
                <a:lnTo>
                  <a:pt x="5516" y="4086"/>
                </a:lnTo>
                <a:lnTo>
                  <a:pt x="5463" y="4289"/>
                </a:lnTo>
                <a:lnTo>
                  <a:pt x="5400" y="4487"/>
                </a:lnTo>
                <a:lnTo>
                  <a:pt x="5325" y="4679"/>
                </a:lnTo>
                <a:lnTo>
                  <a:pt x="5241" y="4866"/>
                </a:lnTo>
                <a:lnTo>
                  <a:pt x="5149" y="5047"/>
                </a:lnTo>
                <a:lnTo>
                  <a:pt x="5045" y="5223"/>
                </a:lnTo>
                <a:lnTo>
                  <a:pt x="4933" y="5392"/>
                </a:lnTo>
                <a:lnTo>
                  <a:pt x="4811" y="5555"/>
                </a:lnTo>
                <a:lnTo>
                  <a:pt x="4681" y="5710"/>
                </a:lnTo>
                <a:lnTo>
                  <a:pt x="4544" y="5859"/>
                </a:lnTo>
                <a:lnTo>
                  <a:pt x="4399" y="5999"/>
                </a:lnTo>
                <a:lnTo>
                  <a:pt x="4245" y="6132"/>
                </a:lnTo>
                <a:lnTo>
                  <a:pt x="4084" y="6256"/>
                </a:lnTo>
                <a:lnTo>
                  <a:pt x="3917" y="6372"/>
                </a:lnTo>
                <a:lnTo>
                  <a:pt x="3745" y="6480"/>
                </a:lnTo>
                <a:lnTo>
                  <a:pt x="0" y="6480"/>
                </a:lnTo>
                <a:lnTo>
                  <a:pt x="3743" y="0"/>
                </a:lnTo>
                <a:close/>
              </a:path>
            </a:pathLst>
          </a:custGeom>
          <a:solidFill>
            <a:schemeClr val="accent6"/>
          </a:solidFill>
          <a:ln w="0">
            <a:noFill/>
            <a:prstDash val="solid"/>
            <a:round/>
            <a:headEnd/>
            <a:tailEnd/>
          </a:ln>
        </p:spPr>
        <p:txBody>
          <a:bodyPr vert="horz" wrap="square" lIns="145646" tIns="72823" rIns="145646" bIns="72823"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6" name="Subtitle 2"/>
          <p:cNvSpPr>
            <a:spLocks noGrp="1"/>
          </p:cNvSpPr>
          <p:nvPr>
            <p:ph type="subTitle" idx="11"/>
          </p:nvPr>
        </p:nvSpPr>
        <p:spPr>
          <a:xfrm>
            <a:off x="1133442" y="3359745"/>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smtClean="0"/>
              <a:t>Click to edit Master subtitle style</a:t>
            </a:r>
          </a:p>
        </p:txBody>
      </p:sp>
      <p:sp>
        <p:nvSpPr>
          <p:cNvPr id="97" name="Title 1"/>
          <p:cNvSpPr>
            <a:spLocks noGrp="1"/>
          </p:cNvSpPr>
          <p:nvPr>
            <p:ph type="title"/>
          </p:nvPr>
        </p:nvSpPr>
        <p:spPr>
          <a:xfrm>
            <a:off x="1124412" y="1123917"/>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smtClean="0"/>
              <a:t>Click to edit Master title style</a:t>
            </a:r>
            <a:endParaRPr lang="en-US" dirty="0"/>
          </a:p>
        </p:txBody>
      </p:sp>
      <p:grpSp>
        <p:nvGrpSpPr>
          <p:cNvPr id="48" name="Group 47"/>
          <p:cNvGrpSpPr/>
          <p:nvPr userDrawn="1"/>
        </p:nvGrpSpPr>
        <p:grpSpPr>
          <a:xfrm>
            <a:off x="12621518" y="8888639"/>
            <a:ext cx="1198454" cy="485659"/>
            <a:chOff x="1938338" y="2368551"/>
            <a:chExt cx="5260976" cy="2132013"/>
          </a:xfrm>
          <a:solidFill>
            <a:schemeClr val="accent3"/>
          </a:solidFill>
        </p:grpSpPr>
        <p:sp>
          <p:nvSpPr>
            <p:cNvPr id="49"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0"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1"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2"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3"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4"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8"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9"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0"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1" name="Rectangle 100"/>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2" name="Rectangle 101"/>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3" name="Rectangle 102"/>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4" name="Rectangle 103"/>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5"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6"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7"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8"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09"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0"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1"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2"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3"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4"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5"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6"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7"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8"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19"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0"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1"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2"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3"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4"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5"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6"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7"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8"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29"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30"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131"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Tree>
    <p:extLst>
      <p:ext uri="{BB962C8B-B14F-4D97-AF65-F5344CB8AC3E}">
        <p14:creationId xmlns:p14="http://schemas.microsoft.com/office/powerpoint/2010/main" val="16433680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chemeClr val="accent3"/>
        </a:solidFill>
        <a:effectLst/>
      </p:bgPr>
    </p:bg>
    <p:spTree>
      <p:nvGrpSpPr>
        <p:cNvPr id="1" name=""/>
        <p:cNvGrpSpPr/>
        <p:nvPr/>
      </p:nvGrpSpPr>
      <p:grpSpPr>
        <a:xfrm>
          <a:off x="0" y="0"/>
          <a:ext cx="0" cy="0"/>
          <a:chOff x="0" y="0"/>
          <a:chExt cx="0" cy="0"/>
        </a:xfrm>
      </p:grpSpPr>
      <p:sp>
        <p:nvSpPr>
          <p:cNvPr id="14" name="Freeform 7"/>
          <p:cNvSpPr>
            <a:spLocks/>
          </p:cNvSpPr>
          <p:nvPr userDrawn="1"/>
        </p:nvSpPr>
        <p:spPr bwMode="auto">
          <a:xfrm>
            <a:off x="10151281" y="0"/>
            <a:ext cx="7188984" cy="9753600"/>
          </a:xfrm>
          <a:custGeom>
            <a:avLst/>
            <a:gdLst>
              <a:gd name="T0" fmla="*/ 3182 w 4776"/>
              <a:gd name="T1" fmla="*/ 0 h 6480"/>
              <a:gd name="T2" fmla="*/ 3374 w 4776"/>
              <a:gd name="T3" fmla="*/ 6 h 6480"/>
              <a:gd name="T4" fmla="*/ 3563 w 4776"/>
              <a:gd name="T5" fmla="*/ 22 h 6480"/>
              <a:gd name="T6" fmla="*/ 3747 w 4776"/>
              <a:gd name="T7" fmla="*/ 51 h 6480"/>
              <a:gd name="T8" fmla="*/ 3930 w 4776"/>
              <a:gd name="T9" fmla="*/ 88 h 6480"/>
              <a:gd name="T10" fmla="*/ 4109 w 4776"/>
              <a:gd name="T11" fmla="*/ 137 h 6480"/>
              <a:gd name="T12" fmla="*/ 4281 w 4776"/>
              <a:gd name="T13" fmla="*/ 194 h 6480"/>
              <a:gd name="T14" fmla="*/ 4450 w 4776"/>
              <a:gd name="T15" fmla="*/ 263 h 6480"/>
              <a:gd name="T16" fmla="*/ 4615 w 4776"/>
              <a:gd name="T17" fmla="*/ 340 h 6480"/>
              <a:gd name="T18" fmla="*/ 4772 w 4776"/>
              <a:gd name="T19" fmla="*/ 426 h 6480"/>
              <a:gd name="T20" fmla="*/ 4776 w 4776"/>
              <a:gd name="T21" fmla="*/ 426 h 6480"/>
              <a:gd name="T22" fmla="*/ 1590 w 4776"/>
              <a:gd name="T23" fmla="*/ 6480 h 6480"/>
              <a:gd name="T24" fmla="*/ 0 w 4776"/>
              <a:gd name="T25" fmla="*/ 3184 h 6480"/>
              <a:gd name="T26" fmla="*/ 1592 w 4776"/>
              <a:gd name="T27" fmla="*/ 426 h 6480"/>
              <a:gd name="T28" fmla="*/ 1751 w 4776"/>
              <a:gd name="T29" fmla="*/ 340 h 6480"/>
              <a:gd name="T30" fmla="*/ 1914 w 4776"/>
              <a:gd name="T31" fmla="*/ 263 h 6480"/>
              <a:gd name="T32" fmla="*/ 2083 w 4776"/>
              <a:gd name="T33" fmla="*/ 194 h 6480"/>
              <a:gd name="T34" fmla="*/ 2257 w 4776"/>
              <a:gd name="T35" fmla="*/ 137 h 6480"/>
              <a:gd name="T36" fmla="*/ 2434 w 4776"/>
              <a:gd name="T37" fmla="*/ 88 h 6480"/>
              <a:gd name="T38" fmla="*/ 2617 w 4776"/>
              <a:gd name="T39" fmla="*/ 51 h 6480"/>
              <a:gd name="T40" fmla="*/ 2801 w 4776"/>
              <a:gd name="T41" fmla="*/ 22 h 6480"/>
              <a:gd name="T42" fmla="*/ 2990 w 4776"/>
              <a:gd name="T43" fmla="*/ 6 h 6480"/>
              <a:gd name="T44" fmla="*/ 3182 w 4776"/>
              <a:gd name="T45" fmla="*/ 0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6" h="6480">
                <a:moveTo>
                  <a:pt x="3182" y="0"/>
                </a:moveTo>
                <a:lnTo>
                  <a:pt x="3374" y="6"/>
                </a:lnTo>
                <a:lnTo>
                  <a:pt x="3563" y="22"/>
                </a:lnTo>
                <a:lnTo>
                  <a:pt x="3747" y="51"/>
                </a:lnTo>
                <a:lnTo>
                  <a:pt x="3930" y="88"/>
                </a:lnTo>
                <a:lnTo>
                  <a:pt x="4109" y="137"/>
                </a:lnTo>
                <a:lnTo>
                  <a:pt x="4281" y="194"/>
                </a:lnTo>
                <a:lnTo>
                  <a:pt x="4450" y="263"/>
                </a:lnTo>
                <a:lnTo>
                  <a:pt x="4615" y="340"/>
                </a:lnTo>
                <a:lnTo>
                  <a:pt x="4772" y="426"/>
                </a:lnTo>
                <a:lnTo>
                  <a:pt x="4776" y="426"/>
                </a:lnTo>
                <a:lnTo>
                  <a:pt x="1590" y="6480"/>
                </a:lnTo>
                <a:lnTo>
                  <a:pt x="0" y="3184"/>
                </a:lnTo>
                <a:lnTo>
                  <a:pt x="1592" y="426"/>
                </a:lnTo>
                <a:lnTo>
                  <a:pt x="1751" y="340"/>
                </a:lnTo>
                <a:lnTo>
                  <a:pt x="1914" y="263"/>
                </a:lnTo>
                <a:lnTo>
                  <a:pt x="2083" y="194"/>
                </a:lnTo>
                <a:lnTo>
                  <a:pt x="2257" y="137"/>
                </a:lnTo>
                <a:lnTo>
                  <a:pt x="2434" y="88"/>
                </a:lnTo>
                <a:lnTo>
                  <a:pt x="2617" y="51"/>
                </a:lnTo>
                <a:lnTo>
                  <a:pt x="2801" y="22"/>
                </a:lnTo>
                <a:lnTo>
                  <a:pt x="2990" y="6"/>
                </a:lnTo>
                <a:lnTo>
                  <a:pt x="3182" y="0"/>
                </a:lnTo>
                <a:close/>
              </a:path>
            </a:pathLst>
          </a:custGeom>
          <a:solidFill>
            <a:schemeClr val="accent6"/>
          </a:solidFill>
          <a:ln w="0">
            <a:noFill/>
            <a:prstDash val="solid"/>
            <a:round/>
            <a:headEnd/>
            <a:tailEnd/>
          </a:ln>
        </p:spPr>
        <p:txBody>
          <a:bodyPr vert="horz" wrap="square" lIns="145646" tIns="72823" rIns="145646" bIns="72823"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7" name="Subtitle 2"/>
          <p:cNvSpPr>
            <a:spLocks noGrp="1"/>
          </p:cNvSpPr>
          <p:nvPr>
            <p:ph type="subTitle" idx="11"/>
          </p:nvPr>
        </p:nvSpPr>
        <p:spPr>
          <a:xfrm>
            <a:off x="1133442" y="3358642"/>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smtClean="0"/>
              <a:t>Click to edit Master subtitle style</a:t>
            </a:r>
          </a:p>
        </p:txBody>
      </p:sp>
      <p:sp>
        <p:nvSpPr>
          <p:cNvPr id="58" name="Title 1"/>
          <p:cNvSpPr>
            <a:spLocks noGrp="1"/>
          </p:cNvSpPr>
          <p:nvPr>
            <p:ph type="title"/>
          </p:nvPr>
        </p:nvSpPr>
        <p:spPr>
          <a:xfrm>
            <a:off x="1124412" y="1129073"/>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smtClean="0"/>
              <a:t>Click to edit Master title style</a:t>
            </a:r>
            <a:endParaRPr lang="en-US" dirty="0"/>
          </a:p>
        </p:txBody>
      </p:sp>
      <p:grpSp>
        <p:nvGrpSpPr>
          <p:cNvPr id="55" name="Group 54"/>
          <p:cNvGrpSpPr/>
          <p:nvPr userDrawn="1"/>
        </p:nvGrpSpPr>
        <p:grpSpPr>
          <a:xfrm>
            <a:off x="10820191" y="4670024"/>
            <a:ext cx="1198454" cy="485659"/>
            <a:chOff x="1938338" y="2368551"/>
            <a:chExt cx="5260976" cy="2132013"/>
          </a:xfrm>
          <a:solidFill>
            <a:schemeClr val="accent3"/>
          </a:solidFill>
        </p:grpSpPr>
        <p:sp>
          <p:nvSpPr>
            <p:cNvPr id="56"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9"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0"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1"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2"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3"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4"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5"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6"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7" name="Rectangle 66"/>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8" name="Rectangle 67"/>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9" name="Rectangle 68"/>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0" name="Rectangle 69"/>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1"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2"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3"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4"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5"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6"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7"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8"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9"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0"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1"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2"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3"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4"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5"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6"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7"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8"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9"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0"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1"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2"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3"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4"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5"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6"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7"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
        <p:nvSpPr>
          <p:cNvPr id="47" name="Rectangle 46"/>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8694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Subtitle 2"/>
          <p:cNvSpPr>
            <a:spLocks noGrp="1"/>
          </p:cNvSpPr>
          <p:nvPr>
            <p:ph type="subTitle" idx="11"/>
          </p:nvPr>
        </p:nvSpPr>
        <p:spPr>
          <a:xfrm>
            <a:off x="1133442" y="3356484"/>
            <a:ext cx="7536690" cy="492443"/>
          </a:xfrm>
        </p:spPr>
        <p:txBody>
          <a:bodyPr lIns="0" tIns="0" rIns="0" bIns="0">
            <a:spAutoFit/>
          </a:bodyPr>
          <a:lstStyle>
            <a:lvl1pPr marL="0" indent="0" algn="l">
              <a:spcBef>
                <a:spcPts val="0"/>
              </a:spcBef>
              <a:buNone/>
              <a:defRPr sz="3200" baseline="0">
                <a:solidFill>
                  <a:srgbClr val="FFFFFF"/>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smtClean="0"/>
              <a:t>Click to edit Master subtitle style</a:t>
            </a:r>
          </a:p>
        </p:txBody>
      </p:sp>
      <p:sp>
        <p:nvSpPr>
          <p:cNvPr id="95" name="Title 1"/>
          <p:cNvSpPr>
            <a:spLocks noGrp="1"/>
          </p:cNvSpPr>
          <p:nvPr>
            <p:ph type="title"/>
          </p:nvPr>
        </p:nvSpPr>
        <p:spPr>
          <a:xfrm>
            <a:off x="1124412" y="1129073"/>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smtClean="0"/>
              <a:t>Click to edit Master title style</a:t>
            </a:r>
            <a:endParaRPr lang="en-US" dirty="0"/>
          </a:p>
        </p:txBody>
      </p:sp>
      <p:grpSp>
        <p:nvGrpSpPr>
          <p:cNvPr id="53" name="Group 52"/>
          <p:cNvGrpSpPr/>
          <p:nvPr userDrawn="1"/>
        </p:nvGrpSpPr>
        <p:grpSpPr>
          <a:xfrm>
            <a:off x="14985793" y="8888639"/>
            <a:ext cx="1198454" cy="485659"/>
            <a:chOff x="1938338" y="2368551"/>
            <a:chExt cx="5260976" cy="2132013"/>
          </a:xfrm>
          <a:solidFill>
            <a:srgbClr val="FFFFFF"/>
          </a:solidFill>
        </p:grpSpPr>
        <p:sp>
          <p:nvSpPr>
            <p:cNvPr id="54" name="Freeform 6"/>
            <p:cNvSpPr>
              <a:spLocks/>
            </p:cNvSpPr>
            <p:nvPr/>
          </p:nvSpPr>
          <p:spPr bwMode="auto">
            <a:xfrm>
              <a:off x="5208588" y="2936876"/>
              <a:ext cx="758825" cy="141288"/>
            </a:xfrm>
            <a:custGeom>
              <a:avLst/>
              <a:gdLst>
                <a:gd name="T0" fmla="*/ 0 w 478"/>
                <a:gd name="T1" fmla="*/ 0 h 89"/>
                <a:gd name="T2" fmla="*/ 448 w 478"/>
                <a:gd name="T3" fmla="*/ 0 h 89"/>
                <a:gd name="T4" fmla="*/ 455 w 478"/>
                <a:gd name="T5" fmla="*/ 22 h 89"/>
                <a:gd name="T6" fmla="*/ 461 w 478"/>
                <a:gd name="T7" fmla="*/ 40 h 89"/>
                <a:gd name="T8" fmla="*/ 466 w 478"/>
                <a:gd name="T9" fmla="*/ 56 h 89"/>
                <a:gd name="T10" fmla="*/ 473 w 478"/>
                <a:gd name="T11" fmla="*/ 72 h 89"/>
                <a:gd name="T12" fmla="*/ 478 w 478"/>
                <a:gd name="T13" fmla="*/ 89 h 89"/>
                <a:gd name="T14" fmla="*/ 0 w 478"/>
                <a:gd name="T15" fmla="*/ 89 h 89"/>
                <a:gd name="T16" fmla="*/ 0 w 478"/>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89">
                  <a:moveTo>
                    <a:pt x="0" y="0"/>
                  </a:moveTo>
                  <a:lnTo>
                    <a:pt x="448" y="0"/>
                  </a:lnTo>
                  <a:lnTo>
                    <a:pt x="455" y="22"/>
                  </a:lnTo>
                  <a:lnTo>
                    <a:pt x="461" y="40"/>
                  </a:lnTo>
                  <a:lnTo>
                    <a:pt x="466" y="56"/>
                  </a:lnTo>
                  <a:lnTo>
                    <a:pt x="473" y="72"/>
                  </a:lnTo>
                  <a:lnTo>
                    <a:pt x="47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5" name="Freeform 7"/>
            <p:cNvSpPr>
              <a:spLocks/>
            </p:cNvSpPr>
            <p:nvPr/>
          </p:nvSpPr>
          <p:spPr bwMode="auto">
            <a:xfrm>
              <a:off x="6156326" y="2936876"/>
              <a:ext cx="758825" cy="141288"/>
            </a:xfrm>
            <a:custGeom>
              <a:avLst/>
              <a:gdLst>
                <a:gd name="T0" fmla="*/ 30 w 478"/>
                <a:gd name="T1" fmla="*/ 0 h 89"/>
                <a:gd name="T2" fmla="*/ 478 w 478"/>
                <a:gd name="T3" fmla="*/ 0 h 89"/>
                <a:gd name="T4" fmla="*/ 478 w 478"/>
                <a:gd name="T5" fmla="*/ 89 h 89"/>
                <a:gd name="T6" fmla="*/ 0 w 478"/>
                <a:gd name="T7" fmla="*/ 89 h 89"/>
                <a:gd name="T8" fmla="*/ 30 w 478"/>
                <a:gd name="T9" fmla="*/ 0 h 89"/>
              </a:gdLst>
              <a:ahLst/>
              <a:cxnLst>
                <a:cxn ang="0">
                  <a:pos x="T0" y="T1"/>
                </a:cxn>
                <a:cxn ang="0">
                  <a:pos x="T2" y="T3"/>
                </a:cxn>
                <a:cxn ang="0">
                  <a:pos x="T4" y="T5"/>
                </a:cxn>
                <a:cxn ang="0">
                  <a:pos x="T6" y="T7"/>
                </a:cxn>
                <a:cxn ang="0">
                  <a:pos x="T8" y="T9"/>
                </a:cxn>
              </a:cxnLst>
              <a:rect l="0" t="0" r="r" b="b"/>
              <a:pathLst>
                <a:path w="478" h="89">
                  <a:moveTo>
                    <a:pt x="30" y="0"/>
                  </a:moveTo>
                  <a:lnTo>
                    <a:pt x="478" y="0"/>
                  </a:lnTo>
                  <a:lnTo>
                    <a:pt x="478" y="89"/>
                  </a:lnTo>
                  <a:lnTo>
                    <a:pt x="0" y="89"/>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6" name="Freeform 8"/>
            <p:cNvSpPr>
              <a:spLocks/>
            </p:cNvSpPr>
            <p:nvPr/>
          </p:nvSpPr>
          <p:spPr bwMode="auto">
            <a:xfrm>
              <a:off x="5635626" y="3221038"/>
              <a:ext cx="427038" cy="141288"/>
            </a:xfrm>
            <a:custGeom>
              <a:avLst/>
              <a:gdLst>
                <a:gd name="T0" fmla="*/ 0 w 269"/>
                <a:gd name="T1" fmla="*/ 0 h 89"/>
                <a:gd name="T2" fmla="*/ 239 w 269"/>
                <a:gd name="T3" fmla="*/ 0 h 89"/>
                <a:gd name="T4" fmla="*/ 242 w 269"/>
                <a:gd name="T5" fmla="*/ 8 h 89"/>
                <a:gd name="T6" fmla="*/ 245 w 269"/>
                <a:gd name="T7" fmla="*/ 19 h 89"/>
                <a:gd name="T8" fmla="*/ 249 w 269"/>
                <a:gd name="T9" fmla="*/ 31 h 89"/>
                <a:gd name="T10" fmla="*/ 254 w 269"/>
                <a:gd name="T11" fmla="*/ 45 h 89"/>
                <a:gd name="T12" fmla="*/ 258 w 269"/>
                <a:gd name="T13" fmla="*/ 58 h 89"/>
                <a:gd name="T14" fmla="*/ 262 w 269"/>
                <a:gd name="T15" fmla="*/ 70 h 89"/>
                <a:gd name="T16" fmla="*/ 266 w 269"/>
                <a:gd name="T17" fmla="*/ 80 h 89"/>
                <a:gd name="T18" fmla="*/ 268 w 269"/>
                <a:gd name="T19" fmla="*/ 87 h 89"/>
                <a:gd name="T20" fmla="*/ 269 w 269"/>
                <a:gd name="T21" fmla="*/ 89 h 89"/>
                <a:gd name="T22" fmla="*/ 30 w 269"/>
                <a:gd name="T23" fmla="*/ 89 h 89"/>
                <a:gd name="T24" fmla="*/ 27 w 269"/>
                <a:gd name="T25" fmla="*/ 82 h 89"/>
                <a:gd name="T26" fmla="*/ 23 w 269"/>
                <a:gd name="T27" fmla="*/ 71 h 89"/>
                <a:gd name="T28" fmla="*/ 19 w 269"/>
                <a:gd name="T29" fmla="*/ 59 h 89"/>
                <a:gd name="T30" fmla="*/ 15 w 269"/>
                <a:gd name="T31" fmla="*/ 45 h 89"/>
                <a:gd name="T32" fmla="*/ 10 w 269"/>
                <a:gd name="T33" fmla="*/ 32 h 89"/>
                <a:gd name="T34" fmla="*/ 6 w 269"/>
                <a:gd name="T35" fmla="*/ 20 h 89"/>
                <a:gd name="T36" fmla="*/ 3 w 269"/>
                <a:gd name="T37" fmla="*/ 10 h 89"/>
                <a:gd name="T38" fmla="*/ 0 w 269"/>
                <a:gd name="T39" fmla="*/ 3 h 89"/>
                <a:gd name="T40" fmla="*/ 0 w 269"/>
                <a:gd name="T4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9" h="89">
                  <a:moveTo>
                    <a:pt x="0" y="0"/>
                  </a:moveTo>
                  <a:lnTo>
                    <a:pt x="239" y="0"/>
                  </a:lnTo>
                  <a:lnTo>
                    <a:pt x="242" y="8"/>
                  </a:lnTo>
                  <a:lnTo>
                    <a:pt x="245" y="19"/>
                  </a:lnTo>
                  <a:lnTo>
                    <a:pt x="249" y="31"/>
                  </a:lnTo>
                  <a:lnTo>
                    <a:pt x="254" y="45"/>
                  </a:lnTo>
                  <a:lnTo>
                    <a:pt x="258" y="58"/>
                  </a:lnTo>
                  <a:lnTo>
                    <a:pt x="262" y="70"/>
                  </a:lnTo>
                  <a:lnTo>
                    <a:pt x="266" y="80"/>
                  </a:lnTo>
                  <a:lnTo>
                    <a:pt x="268" y="87"/>
                  </a:lnTo>
                  <a:lnTo>
                    <a:pt x="269" y="89"/>
                  </a:lnTo>
                  <a:lnTo>
                    <a:pt x="30" y="89"/>
                  </a:lnTo>
                  <a:lnTo>
                    <a:pt x="27" y="82"/>
                  </a:lnTo>
                  <a:lnTo>
                    <a:pt x="23" y="71"/>
                  </a:lnTo>
                  <a:lnTo>
                    <a:pt x="19" y="59"/>
                  </a:lnTo>
                  <a:lnTo>
                    <a:pt x="15" y="45"/>
                  </a:lnTo>
                  <a:lnTo>
                    <a:pt x="10" y="32"/>
                  </a:lnTo>
                  <a:lnTo>
                    <a:pt x="6" y="20"/>
                  </a:lnTo>
                  <a:lnTo>
                    <a:pt x="3"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7" name="Freeform 9"/>
            <p:cNvSpPr>
              <a:spLocks/>
            </p:cNvSpPr>
            <p:nvPr/>
          </p:nvSpPr>
          <p:spPr bwMode="auto">
            <a:xfrm>
              <a:off x="6062663" y="3221038"/>
              <a:ext cx="425450" cy="141288"/>
            </a:xfrm>
            <a:custGeom>
              <a:avLst/>
              <a:gdLst>
                <a:gd name="T0" fmla="*/ 29 w 268"/>
                <a:gd name="T1" fmla="*/ 0 h 89"/>
                <a:gd name="T2" fmla="*/ 268 w 268"/>
                <a:gd name="T3" fmla="*/ 0 h 89"/>
                <a:gd name="T4" fmla="*/ 238 w 268"/>
                <a:gd name="T5" fmla="*/ 89 h 89"/>
                <a:gd name="T6" fmla="*/ 0 w 268"/>
                <a:gd name="T7" fmla="*/ 89 h 89"/>
                <a:gd name="T8" fmla="*/ 29 w 268"/>
                <a:gd name="T9" fmla="*/ 0 h 89"/>
              </a:gdLst>
              <a:ahLst/>
              <a:cxnLst>
                <a:cxn ang="0">
                  <a:pos x="T0" y="T1"/>
                </a:cxn>
                <a:cxn ang="0">
                  <a:pos x="T2" y="T3"/>
                </a:cxn>
                <a:cxn ang="0">
                  <a:pos x="T4" y="T5"/>
                </a:cxn>
                <a:cxn ang="0">
                  <a:pos x="T6" y="T7"/>
                </a:cxn>
                <a:cxn ang="0">
                  <a:pos x="T8" y="T9"/>
                </a:cxn>
              </a:cxnLst>
              <a:rect l="0" t="0" r="r" b="b"/>
              <a:pathLst>
                <a:path w="268" h="89">
                  <a:moveTo>
                    <a:pt x="29" y="0"/>
                  </a:moveTo>
                  <a:lnTo>
                    <a:pt x="268" y="0"/>
                  </a:lnTo>
                  <a:lnTo>
                    <a:pt x="238"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8" name="Freeform 10"/>
            <p:cNvSpPr>
              <a:spLocks/>
            </p:cNvSpPr>
            <p:nvPr/>
          </p:nvSpPr>
          <p:spPr bwMode="auto">
            <a:xfrm>
              <a:off x="5730876" y="3505201"/>
              <a:ext cx="663575" cy="142875"/>
            </a:xfrm>
            <a:custGeom>
              <a:avLst/>
              <a:gdLst>
                <a:gd name="T0" fmla="*/ 0 w 418"/>
                <a:gd name="T1" fmla="*/ 0 h 90"/>
                <a:gd name="T2" fmla="*/ 418 w 418"/>
                <a:gd name="T3" fmla="*/ 0 h 90"/>
                <a:gd name="T4" fmla="*/ 388 w 418"/>
                <a:gd name="T5" fmla="*/ 90 h 90"/>
                <a:gd name="T6" fmla="*/ 30 w 418"/>
                <a:gd name="T7" fmla="*/ 90 h 90"/>
                <a:gd name="T8" fmla="*/ 22 w 418"/>
                <a:gd name="T9" fmla="*/ 68 h 90"/>
                <a:gd name="T10" fmla="*/ 16 w 418"/>
                <a:gd name="T11" fmla="*/ 50 h 90"/>
                <a:gd name="T12" fmla="*/ 11 w 418"/>
                <a:gd name="T13" fmla="*/ 34 h 90"/>
                <a:gd name="T14" fmla="*/ 6 w 418"/>
                <a:gd name="T15" fmla="*/ 18 h 90"/>
                <a:gd name="T16" fmla="*/ 0 w 41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8" h="90">
                  <a:moveTo>
                    <a:pt x="0" y="0"/>
                  </a:moveTo>
                  <a:lnTo>
                    <a:pt x="418" y="0"/>
                  </a:lnTo>
                  <a:lnTo>
                    <a:pt x="388" y="90"/>
                  </a:lnTo>
                  <a:lnTo>
                    <a:pt x="30" y="90"/>
                  </a:lnTo>
                  <a:lnTo>
                    <a:pt x="22" y="68"/>
                  </a:lnTo>
                  <a:lnTo>
                    <a:pt x="16" y="50"/>
                  </a:lnTo>
                  <a:lnTo>
                    <a:pt x="11" y="34"/>
                  </a:lnTo>
                  <a:lnTo>
                    <a:pt x="6" y="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59" name="Rectangle 11"/>
            <p:cNvSpPr>
              <a:spLocks noChangeArrowheads="1"/>
            </p:cNvSpPr>
            <p:nvPr/>
          </p:nvSpPr>
          <p:spPr bwMode="auto">
            <a:xfrm>
              <a:off x="520858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0" name="Rectangle 12"/>
            <p:cNvSpPr>
              <a:spLocks noChangeArrowheads="1"/>
            </p:cNvSpPr>
            <p:nvPr/>
          </p:nvSpPr>
          <p:spPr bwMode="auto">
            <a:xfrm>
              <a:off x="6488113"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1" name="Rectangle 13"/>
            <p:cNvSpPr>
              <a:spLocks noChangeArrowheads="1"/>
            </p:cNvSpPr>
            <p:nvPr/>
          </p:nvSpPr>
          <p:spPr bwMode="auto">
            <a:xfrm>
              <a:off x="5208588"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2" name="Rectangle 14"/>
            <p:cNvSpPr>
              <a:spLocks noChangeArrowheads="1"/>
            </p:cNvSpPr>
            <p:nvPr/>
          </p:nvSpPr>
          <p:spPr bwMode="auto">
            <a:xfrm>
              <a:off x="6488113"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3" name="Rectangle 62"/>
            <p:cNvSpPr>
              <a:spLocks noChangeArrowheads="1"/>
            </p:cNvSpPr>
            <p:nvPr/>
          </p:nvSpPr>
          <p:spPr bwMode="auto">
            <a:xfrm>
              <a:off x="5208588"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4" name="Rectangle 63"/>
            <p:cNvSpPr>
              <a:spLocks noChangeArrowheads="1"/>
            </p:cNvSpPr>
            <p:nvPr/>
          </p:nvSpPr>
          <p:spPr bwMode="auto">
            <a:xfrm>
              <a:off x="6488113"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5" name="Rectangle 64"/>
            <p:cNvSpPr>
              <a:spLocks noChangeArrowheads="1"/>
            </p:cNvSpPr>
            <p:nvPr/>
          </p:nvSpPr>
          <p:spPr bwMode="auto">
            <a:xfrm>
              <a:off x="4924426"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6" name="Rectangle 65"/>
            <p:cNvSpPr>
              <a:spLocks noChangeArrowheads="1"/>
            </p:cNvSpPr>
            <p:nvPr/>
          </p:nvSpPr>
          <p:spPr bwMode="auto">
            <a:xfrm>
              <a:off x="4924426"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7" name="Rectangle 19"/>
            <p:cNvSpPr>
              <a:spLocks noChangeArrowheads="1"/>
            </p:cNvSpPr>
            <p:nvPr/>
          </p:nvSpPr>
          <p:spPr bwMode="auto">
            <a:xfrm>
              <a:off x="3360738"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8" name="Rectangle 20"/>
            <p:cNvSpPr>
              <a:spLocks noChangeArrowheads="1"/>
            </p:cNvSpPr>
            <p:nvPr/>
          </p:nvSpPr>
          <p:spPr bwMode="auto">
            <a:xfrm>
              <a:off x="3360738"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69" name="Rectangle 21"/>
            <p:cNvSpPr>
              <a:spLocks noChangeArrowheads="1"/>
            </p:cNvSpPr>
            <p:nvPr/>
          </p:nvSpPr>
          <p:spPr bwMode="auto">
            <a:xfrm>
              <a:off x="2222501" y="3790951"/>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0" name="Rectangle 22"/>
            <p:cNvSpPr>
              <a:spLocks noChangeArrowheads="1"/>
            </p:cNvSpPr>
            <p:nvPr/>
          </p:nvSpPr>
          <p:spPr bwMode="auto">
            <a:xfrm>
              <a:off x="2222501" y="3505201"/>
              <a:ext cx="427038"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1" name="Rectangle 23"/>
            <p:cNvSpPr>
              <a:spLocks noChangeArrowheads="1"/>
            </p:cNvSpPr>
            <p:nvPr/>
          </p:nvSpPr>
          <p:spPr bwMode="auto">
            <a:xfrm>
              <a:off x="2222501" y="3221038"/>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2" name="Rectangle 24"/>
            <p:cNvSpPr>
              <a:spLocks noChangeArrowheads="1"/>
            </p:cNvSpPr>
            <p:nvPr/>
          </p:nvSpPr>
          <p:spPr bwMode="auto">
            <a:xfrm>
              <a:off x="2222501" y="2936876"/>
              <a:ext cx="427038"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3" name="Rectangle 25"/>
            <p:cNvSpPr>
              <a:spLocks noChangeArrowheads="1"/>
            </p:cNvSpPr>
            <p:nvPr/>
          </p:nvSpPr>
          <p:spPr bwMode="auto">
            <a:xfrm>
              <a:off x="1938338" y="40751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4" name="Rectangle 26"/>
            <p:cNvSpPr>
              <a:spLocks noChangeArrowheads="1"/>
            </p:cNvSpPr>
            <p:nvPr/>
          </p:nvSpPr>
          <p:spPr bwMode="auto">
            <a:xfrm>
              <a:off x="1938338" y="4359276"/>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5" name="Rectangle 27"/>
            <p:cNvSpPr>
              <a:spLocks noChangeArrowheads="1"/>
            </p:cNvSpPr>
            <p:nvPr/>
          </p:nvSpPr>
          <p:spPr bwMode="auto">
            <a:xfrm>
              <a:off x="1938338" y="2368551"/>
              <a:ext cx="995363" cy="1428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6" name="Rectangle 28"/>
            <p:cNvSpPr>
              <a:spLocks noChangeArrowheads="1"/>
            </p:cNvSpPr>
            <p:nvPr/>
          </p:nvSpPr>
          <p:spPr bwMode="auto">
            <a:xfrm>
              <a:off x="1938338" y="2652713"/>
              <a:ext cx="995363"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7" name="Freeform 29"/>
            <p:cNvSpPr>
              <a:spLocks/>
            </p:cNvSpPr>
            <p:nvPr/>
          </p:nvSpPr>
          <p:spPr bwMode="auto">
            <a:xfrm>
              <a:off x="4924426" y="2368551"/>
              <a:ext cx="854075" cy="142875"/>
            </a:xfrm>
            <a:custGeom>
              <a:avLst/>
              <a:gdLst>
                <a:gd name="T0" fmla="*/ 0 w 538"/>
                <a:gd name="T1" fmla="*/ 0 h 90"/>
                <a:gd name="T2" fmla="*/ 508 w 538"/>
                <a:gd name="T3" fmla="*/ 0 h 90"/>
                <a:gd name="T4" fmla="*/ 514 w 538"/>
                <a:gd name="T5" fmla="*/ 17 h 90"/>
                <a:gd name="T6" fmla="*/ 519 w 538"/>
                <a:gd name="T7" fmla="*/ 33 h 90"/>
                <a:gd name="T8" fmla="*/ 524 w 538"/>
                <a:gd name="T9" fmla="*/ 49 h 90"/>
                <a:gd name="T10" fmla="*/ 530 w 538"/>
                <a:gd name="T11" fmla="*/ 68 h 90"/>
                <a:gd name="T12" fmla="*/ 538 w 538"/>
                <a:gd name="T13" fmla="*/ 90 h 90"/>
                <a:gd name="T14" fmla="*/ 0 w 538"/>
                <a:gd name="T15" fmla="*/ 90 h 90"/>
                <a:gd name="T16" fmla="*/ 0 w 538"/>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90">
                  <a:moveTo>
                    <a:pt x="0" y="0"/>
                  </a:moveTo>
                  <a:lnTo>
                    <a:pt x="508" y="0"/>
                  </a:lnTo>
                  <a:lnTo>
                    <a:pt x="514" y="17"/>
                  </a:lnTo>
                  <a:lnTo>
                    <a:pt x="519" y="33"/>
                  </a:lnTo>
                  <a:lnTo>
                    <a:pt x="524" y="49"/>
                  </a:lnTo>
                  <a:lnTo>
                    <a:pt x="530" y="68"/>
                  </a:lnTo>
                  <a:lnTo>
                    <a:pt x="538"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8" name="Freeform 30"/>
            <p:cNvSpPr>
              <a:spLocks/>
            </p:cNvSpPr>
            <p:nvPr/>
          </p:nvSpPr>
          <p:spPr bwMode="auto">
            <a:xfrm>
              <a:off x="4924426" y="2652713"/>
              <a:ext cx="947738" cy="141288"/>
            </a:xfrm>
            <a:custGeom>
              <a:avLst/>
              <a:gdLst>
                <a:gd name="T0" fmla="*/ 0 w 597"/>
                <a:gd name="T1" fmla="*/ 0 h 89"/>
                <a:gd name="T2" fmla="*/ 567 w 597"/>
                <a:gd name="T3" fmla="*/ 0 h 89"/>
                <a:gd name="T4" fmla="*/ 573 w 597"/>
                <a:gd name="T5" fmla="*/ 17 h 89"/>
                <a:gd name="T6" fmla="*/ 577 w 597"/>
                <a:gd name="T7" fmla="*/ 29 h 89"/>
                <a:gd name="T8" fmla="*/ 581 w 597"/>
                <a:gd name="T9" fmla="*/ 40 h 89"/>
                <a:gd name="T10" fmla="*/ 584 w 597"/>
                <a:gd name="T11" fmla="*/ 50 h 89"/>
                <a:gd name="T12" fmla="*/ 587 w 597"/>
                <a:gd name="T13" fmla="*/ 60 h 89"/>
                <a:gd name="T14" fmla="*/ 592 w 597"/>
                <a:gd name="T15" fmla="*/ 73 h 89"/>
                <a:gd name="T16" fmla="*/ 597 w 597"/>
                <a:gd name="T17" fmla="*/ 89 h 89"/>
                <a:gd name="T18" fmla="*/ 0 w 597"/>
                <a:gd name="T19" fmla="*/ 89 h 89"/>
                <a:gd name="T20" fmla="*/ 0 w 597"/>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89">
                  <a:moveTo>
                    <a:pt x="0" y="0"/>
                  </a:moveTo>
                  <a:lnTo>
                    <a:pt x="567" y="0"/>
                  </a:lnTo>
                  <a:lnTo>
                    <a:pt x="573" y="17"/>
                  </a:lnTo>
                  <a:lnTo>
                    <a:pt x="577" y="29"/>
                  </a:lnTo>
                  <a:lnTo>
                    <a:pt x="581" y="40"/>
                  </a:lnTo>
                  <a:lnTo>
                    <a:pt x="584" y="50"/>
                  </a:lnTo>
                  <a:lnTo>
                    <a:pt x="587" y="60"/>
                  </a:lnTo>
                  <a:lnTo>
                    <a:pt x="592" y="73"/>
                  </a:lnTo>
                  <a:lnTo>
                    <a:pt x="59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79" name="Freeform 31"/>
            <p:cNvSpPr>
              <a:spLocks/>
            </p:cNvSpPr>
            <p:nvPr/>
          </p:nvSpPr>
          <p:spPr bwMode="auto">
            <a:xfrm>
              <a:off x="6346826" y="2368551"/>
              <a:ext cx="852488" cy="142875"/>
            </a:xfrm>
            <a:custGeom>
              <a:avLst/>
              <a:gdLst>
                <a:gd name="T0" fmla="*/ 30 w 537"/>
                <a:gd name="T1" fmla="*/ 0 h 90"/>
                <a:gd name="T2" fmla="*/ 537 w 537"/>
                <a:gd name="T3" fmla="*/ 0 h 90"/>
                <a:gd name="T4" fmla="*/ 537 w 537"/>
                <a:gd name="T5" fmla="*/ 90 h 90"/>
                <a:gd name="T6" fmla="*/ 0 w 537"/>
                <a:gd name="T7" fmla="*/ 90 h 90"/>
                <a:gd name="T8" fmla="*/ 30 w 537"/>
                <a:gd name="T9" fmla="*/ 0 h 90"/>
              </a:gdLst>
              <a:ahLst/>
              <a:cxnLst>
                <a:cxn ang="0">
                  <a:pos x="T0" y="T1"/>
                </a:cxn>
                <a:cxn ang="0">
                  <a:pos x="T2" y="T3"/>
                </a:cxn>
                <a:cxn ang="0">
                  <a:pos x="T4" y="T5"/>
                </a:cxn>
                <a:cxn ang="0">
                  <a:pos x="T6" y="T7"/>
                </a:cxn>
                <a:cxn ang="0">
                  <a:pos x="T8" y="T9"/>
                </a:cxn>
              </a:cxnLst>
              <a:rect l="0" t="0" r="r" b="b"/>
              <a:pathLst>
                <a:path w="537" h="90">
                  <a:moveTo>
                    <a:pt x="30" y="0"/>
                  </a:moveTo>
                  <a:lnTo>
                    <a:pt x="537" y="0"/>
                  </a:lnTo>
                  <a:lnTo>
                    <a:pt x="537" y="90"/>
                  </a:lnTo>
                  <a:lnTo>
                    <a:pt x="0" y="9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0" name="Freeform 32"/>
            <p:cNvSpPr>
              <a:spLocks/>
            </p:cNvSpPr>
            <p:nvPr/>
          </p:nvSpPr>
          <p:spPr bwMode="auto">
            <a:xfrm>
              <a:off x="6253163" y="2652713"/>
              <a:ext cx="946150" cy="141288"/>
            </a:xfrm>
            <a:custGeom>
              <a:avLst/>
              <a:gdLst>
                <a:gd name="T0" fmla="*/ 29 w 596"/>
                <a:gd name="T1" fmla="*/ 0 h 89"/>
                <a:gd name="T2" fmla="*/ 596 w 596"/>
                <a:gd name="T3" fmla="*/ 0 h 89"/>
                <a:gd name="T4" fmla="*/ 596 w 596"/>
                <a:gd name="T5" fmla="*/ 89 h 89"/>
                <a:gd name="T6" fmla="*/ 0 w 596"/>
                <a:gd name="T7" fmla="*/ 89 h 89"/>
                <a:gd name="T8" fmla="*/ 29 w 596"/>
                <a:gd name="T9" fmla="*/ 0 h 89"/>
              </a:gdLst>
              <a:ahLst/>
              <a:cxnLst>
                <a:cxn ang="0">
                  <a:pos x="T0" y="T1"/>
                </a:cxn>
                <a:cxn ang="0">
                  <a:pos x="T2" y="T3"/>
                </a:cxn>
                <a:cxn ang="0">
                  <a:pos x="T4" y="T5"/>
                </a:cxn>
                <a:cxn ang="0">
                  <a:pos x="T6" y="T7"/>
                </a:cxn>
                <a:cxn ang="0">
                  <a:pos x="T8" y="T9"/>
                </a:cxn>
              </a:cxnLst>
              <a:rect l="0" t="0" r="r" b="b"/>
              <a:pathLst>
                <a:path w="596" h="89">
                  <a:moveTo>
                    <a:pt x="29" y="0"/>
                  </a:moveTo>
                  <a:lnTo>
                    <a:pt x="596" y="0"/>
                  </a:lnTo>
                  <a:lnTo>
                    <a:pt x="596" y="89"/>
                  </a:lnTo>
                  <a:lnTo>
                    <a:pt x="0" y="89"/>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1" name="Rectangle 33"/>
            <p:cNvSpPr>
              <a:spLocks noChangeArrowheads="1"/>
            </p:cNvSpPr>
            <p:nvPr/>
          </p:nvSpPr>
          <p:spPr bwMode="auto">
            <a:xfrm>
              <a:off x="6488113" y="4075113"/>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2" name="Rectangle 34"/>
            <p:cNvSpPr>
              <a:spLocks noChangeArrowheads="1"/>
            </p:cNvSpPr>
            <p:nvPr/>
          </p:nvSpPr>
          <p:spPr bwMode="auto">
            <a:xfrm>
              <a:off x="6488113" y="4359276"/>
              <a:ext cx="711200" cy="1412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3" name="Freeform 35"/>
            <p:cNvSpPr>
              <a:spLocks/>
            </p:cNvSpPr>
            <p:nvPr/>
          </p:nvSpPr>
          <p:spPr bwMode="auto">
            <a:xfrm>
              <a:off x="6015038" y="4359276"/>
              <a:ext cx="93663" cy="141288"/>
            </a:xfrm>
            <a:custGeom>
              <a:avLst/>
              <a:gdLst>
                <a:gd name="T0" fmla="*/ 0 w 59"/>
                <a:gd name="T1" fmla="*/ 0 h 89"/>
                <a:gd name="T2" fmla="*/ 59 w 59"/>
                <a:gd name="T3" fmla="*/ 0 h 89"/>
                <a:gd name="T4" fmla="*/ 30 w 59"/>
                <a:gd name="T5" fmla="*/ 89 h 89"/>
                <a:gd name="T6" fmla="*/ 29 w 59"/>
                <a:gd name="T7" fmla="*/ 86 h 89"/>
                <a:gd name="T8" fmla="*/ 27 w 59"/>
                <a:gd name="T9" fmla="*/ 80 h 89"/>
                <a:gd name="T10" fmla="*/ 23 w 59"/>
                <a:gd name="T11" fmla="*/ 70 h 89"/>
                <a:gd name="T12" fmla="*/ 19 w 59"/>
                <a:gd name="T13" fmla="*/ 58 h 89"/>
                <a:gd name="T14" fmla="*/ 15 w 59"/>
                <a:gd name="T15" fmla="*/ 44 h 89"/>
                <a:gd name="T16" fmla="*/ 10 w 59"/>
                <a:gd name="T17" fmla="*/ 31 h 89"/>
                <a:gd name="T18" fmla="*/ 6 w 59"/>
                <a:gd name="T19" fmla="*/ 18 h 89"/>
                <a:gd name="T20" fmla="*/ 3 w 59"/>
                <a:gd name="T21" fmla="*/ 8 h 89"/>
                <a:gd name="T22" fmla="*/ 0 w 59"/>
                <a:gd name="T2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89">
                  <a:moveTo>
                    <a:pt x="0" y="0"/>
                  </a:moveTo>
                  <a:lnTo>
                    <a:pt x="59" y="0"/>
                  </a:lnTo>
                  <a:lnTo>
                    <a:pt x="30" y="89"/>
                  </a:lnTo>
                  <a:lnTo>
                    <a:pt x="29" y="86"/>
                  </a:lnTo>
                  <a:lnTo>
                    <a:pt x="27" y="80"/>
                  </a:lnTo>
                  <a:lnTo>
                    <a:pt x="23" y="70"/>
                  </a:lnTo>
                  <a:lnTo>
                    <a:pt x="19" y="58"/>
                  </a:lnTo>
                  <a:lnTo>
                    <a:pt x="15" y="44"/>
                  </a:lnTo>
                  <a:lnTo>
                    <a:pt x="10" y="31"/>
                  </a:lnTo>
                  <a:lnTo>
                    <a:pt x="6" y="18"/>
                  </a:lnTo>
                  <a:lnTo>
                    <a:pt x="3" y="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4" name="Freeform 36"/>
            <p:cNvSpPr>
              <a:spLocks/>
            </p:cNvSpPr>
            <p:nvPr/>
          </p:nvSpPr>
          <p:spPr bwMode="auto">
            <a:xfrm>
              <a:off x="5919788" y="4075113"/>
              <a:ext cx="284163" cy="141288"/>
            </a:xfrm>
            <a:custGeom>
              <a:avLst/>
              <a:gdLst>
                <a:gd name="T0" fmla="*/ 0 w 179"/>
                <a:gd name="T1" fmla="*/ 0 h 89"/>
                <a:gd name="T2" fmla="*/ 179 w 179"/>
                <a:gd name="T3" fmla="*/ 0 h 89"/>
                <a:gd name="T4" fmla="*/ 149 w 179"/>
                <a:gd name="T5" fmla="*/ 89 h 89"/>
                <a:gd name="T6" fmla="*/ 30 w 179"/>
                <a:gd name="T7" fmla="*/ 89 h 89"/>
                <a:gd name="T8" fmla="*/ 25 w 179"/>
                <a:gd name="T9" fmla="*/ 72 h 89"/>
                <a:gd name="T10" fmla="*/ 18 w 179"/>
                <a:gd name="T11" fmla="*/ 56 h 89"/>
                <a:gd name="T12" fmla="*/ 13 w 179"/>
                <a:gd name="T13" fmla="*/ 39 h 89"/>
                <a:gd name="T14" fmla="*/ 7 w 179"/>
                <a:gd name="T15" fmla="*/ 21 h 89"/>
                <a:gd name="T16" fmla="*/ 0 w 179"/>
                <a:gd name="T1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9">
                  <a:moveTo>
                    <a:pt x="0" y="0"/>
                  </a:moveTo>
                  <a:lnTo>
                    <a:pt x="179" y="0"/>
                  </a:lnTo>
                  <a:lnTo>
                    <a:pt x="149" y="89"/>
                  </a:lnTo>
                  <a:lnTo>
                    <a:pt x="30" y="89"/>
                  </a:lnTo>
                  <a:lnTo>
                    <a:pt x="25" y="72"/>
                  </a:lnTo>
                  <a:lnTo>
                    <a:pt x="18" y="56"/>
                  </a:lnTo>
                  <a:lnTo>
                    <a:pt x="13" y="39"/>
                  </a:lnTo>
                  <a:lnTo>
                    <a:pt x="7" y="2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5" name="Freeform 37"/>
            <p:cNvSpPr>
              <a:spLocks/>
            </p:cNvSpPr>
            <p:nvPr/>
          </p:nvSpPr>
          <p:spPr bwMode="auto">
            <a:xfrm>
              <a:off x="5824538" y="3790951"/>
              <a:ext cx="474663" cy="141288"/>
            </a:xfrm>
            <a:custGeom>
              <a:avLst/>
              <a:gdLst>
                <a:gd name="T0" fmla="*/ 0 w 299"/>
                <a:gd name="T1" fmla="*/ 0 h 89"/>
                <a:gd name="T2" fmla="*/ 299 w 299"/>
                <a:gd name="T3" fmla="*/ 0 h 89"/>
                <a:gd name="T4" fmla="*/ 270 w 299"/>
                <a:gd name="T5" fmla="*/ 89 h 89"/>
                <a:gd name="T6" fmla="*/ 30 w 299"/>
                <a:gd name="T7" fmla="*/ 89 h 89"/>
                <a:gd name="T8" fmla="*/ 25 w 299"/>
                <a:gd name="T9" fmla="*/ 72 h 89"/>
                <a:gd name="T10" fmla="*/ 20 w 299"/>
                <a:gd name="T11" fmla="*/ 59 h 89"/>
                <a:gd name="T12" fmla="*/ 17 w 299"/>
                <a:gd name="T13" fmla="*/ 49 h 89"/>
                <a:gd name="T14" fmla="*/ 14 w 299"/>
                <a:gd name="T15" fmla="*/ 39 h 89"/>
                <a:gd name="T16" fmla="*/ 10 w 299"/>
                <a:gd name="T17" fmla="*/ 29 h 89"/>
                <a:gd name="T18" fmla="*/ 6 w 299"/>
                <a:gd name="T19" fmla="*/ 16 h 89"/>
                <a:gd name="T20" fmla="*/ 0 w 299"/>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89">
                  <a:moveTo>
                    <a:pt x="0" y="0"/>
                  </a:moveTo>
                  <a:lnTo>
                    <a:pt x="299" y="0"/>
                  </a:lnTo>
                  <a:lnTo>
                    <a:pt x="270" y="89"/>
                  </a:lnTo>
                  <a:lnTo>
                    <a:pt x="30" y="89"/>
                  </a:lnTo>
                  <a:lnTo>
                    <a:pt x="25" y="72"/>
                  </a:lnTo>
                  <a:lnTo>
                    <a:pt x="20" y="59"/>
                  </a:lnTo>
                  <a:lnTo>
                    <a:pt x="17" y="49"/>
                  </a:lnTo>
                  <a:lnTo>
                    <a:pt x="14" y="39"/>
                  </a:lnTo>
                  <a:lnTo>
                    <a:pt x="10" y="29"/>
                  </a:lnTo>
                  <a:lnTo>
                    <a:pt x="6" y="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6" name="Freeform 38"/>
            <p:cNvSpPr>
              <a:spLocks/>
            </p:cNvSpPr>
            <p:nvPr/>
          </p:nvSpPr>
          <p:spPr bwMode="auto">
            <a:xfrm>
              <a:off x="3360738" y="3505201"/>
              <a:ext cx="1344613" cy="142875"/>
            </a:xfrm>
            <a:custGeom>
              <a:avLst/>
              <a:gdLst>
                <a:gd name="T0" fmla="*/ 0 w 847"/>
                <a:gd name="T1" fmla="*/ 0 h 90"/>
                <a:gd name="T2" fmla="*/ 774 w 847"/>
                <a:gd name="T3" fmla="*/ 0 h 90"/>
                <a:gd name="T4" fmla="*/ 802 w 847"/>
                <a:gd name="T5" fmla="*/ 27 h 90"/>
                <a:gd name="T6" fmla="*/ 826 w 847"/>
                <a:gd name="T7" fmla="*/ 57 h 90"/>
                <a:gd name="T8" fmla="*/ 847 w 847"/>
                <a:gd name="T9" fmla="*/ 90 h 90"/>
                <a:gd name="T10" fmla="*/ 0 w 847"/>
                <a:gd name="T11" fmla="*/ 90 h 90"/>
                <a:gd name="T12" fmla="*/ 0 w 84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47" h="90">
                  <a:moveTo>
                    <a:pt x="0" y="0"/>
                  </a:moveTo>
                  <a:lnTo>
                    <a:pt x="774" y="0"/>
                  </a:lnTo>
                  <a:lnTo>
                    <a:pt x="802" y="27"/>
                  </a:lnTo>
                  <a:lnTo>
                    <a:pt x="826" y="57"/>
                  </a:lnTo>
                  <a:lnTo>
                    <a:pt x="847"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7" name="Freeform 39"/>
            <p:cNvSpPr>
              <a:spLocks/>
            </p:cNvSpPr>
            <p:nvPr/>
          </p:nvSpPr>
          <p:spPr bwMode="auto">
            <a:xfrm>
              <a:off x="4213226" y="3790951"/>
              <a:ext cx="568325" cy="141288"/>
            </a:xfrm>
            <a:custGeom>
              <a:avLst/>
              <a:gdLst>
                <a:gd name="T0" fmla="*/ 0 w 358"/>
                <a:gd name="T1" fmla="*/ 0 h 89"/>
                <a:gd name="T2" fmla="*/ 347 w 358"/>
                <a:gd name="T3" fmla="*/ 0 h 89"/>
                <a:gd name="T4" fmla="*/ 355 w 358"/>
                <a:gd name="T5" fmla="*/ 43 h 89"/>
                <a:gd name="T6" fmla="*/ 358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47" y="0"/>
                  </a:lnTo>
                  <a:lnTo>
                    <a:pt x="355" y="43"/>
                  </a:lnTo>
                  <a:lnTo>
                    <a:pt x="358"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8" name="Freeform 40"/>
            <p:cNvSpPr>
              <a:spLocks/>
            </p:cNvSpPr>
            <p:nvPr/>
          </p:nvSpPr>
          <p:spPr bwMode="auto">
            <a:xfrm>
              <a:off x="3074988" y="4075113"/>
              <a:ext cx="1689100" cy="141288"/>
            </a:xfrm>
            <a:custGeom>
              <a:avLst/>
              <a:gdLst>
                <a:gd name="T0" fmla="*/ 0 w 1064"/>
                <a:gd name="T1" fmla="*/ 0 h 89"/>
                <a:gd name="T2" fmla="*/ 1064 w 1064"/>
                <a:gd name="T3" fmla="*/ 0 h 89"/>
                <a:gd name="T4" fmla="*/ 1054 w 1064"/>
                <a:gd name="T5" fmla="*/ 31 h 89"/>
                <a:gd name="T6" fmla="*/ 1042 w 1064"/>
                <a:gd name="T7" fmla="*/ 60 h 89"/>
                <a:gd name="T8" fmla="*/ 1027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64" y="0"/>
                  </a:lnTo>
                  <a:lnTo>
                    <a:pt x="1054" y="31"/>
                  </a:lnTo>
                  <a:lnTo>
                    <a:pt x="1042" y="60"/>
                  </a:lnTo>
                  <a:lnTo>
                    <a:pt x="102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89" name="Freeform 41"/>
            <p:cNvSpPr>
              <a:spLocks/>
            </p:cNvSpPr>
            <p:nvPr/>
          </p:nvSpPr>
          <p:spPr bwMode="auto">
            <a:xfrm>
              <a:off x="3074988" y="4359276"/>
              <a:ext cx="1516063" cy="141288"/>
            </a:xfrm>
            <a:custGeom>
              <a:avLst/>
              <a:gdLst>
                <a:gd name="T0" fmla="*/ 0 w 955"/>
                <a:gd name="T1" fmla="*/ 0 h 89"/>
                <a:gd name="T2" fmla="*/ 955 w 955"/>
                <a:gd name="T3" fmla="*/ 0 h 89"/>
                <a:gd name="T4" fmla="*/ 921 w 955"/>
                <a:gd name="T5" fmla="*/ 26 h 89"/>
                <a:gd name="T6" fmla="*/ 885 w 955"/>
                <a:gd name="T7" fmla="*/ 48 h 89"/>
                <a:gd name="T8" fmla="*/ 846 w 955"/>
                <a:gd name="T9" fmla="*/ 65 h 89"/>
                <a:gd name="T10" fmla="*/ 805 w 955"/>
                <a:gd name="T11" fmla="*/ 78 h 89"/>
                <a:gd name="T12" fmla="*/ 761 w 955"/>
                <a:gd name="T13" fmla="*/ 86 h 89"/>
                <a:gd name="T14" fmla="*/ 717 w 955"/>
                <a:gd name="T15" fmla="*/ 89 h 89"/>
                <a:gd name="T16" fmla="*/ 0 w 955"/>
                <a:gd name="T17" fmla="*/ 89 h 89"/>
                <a:gd name="T18" fmla="*/ 0 w 955"/>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89">
                  <a:moveTo>
                    <a:pt x="0" y="0"/>
                  </a:moveTo>
                  <a:lnTo>
                    <a:pt x="955" y="0"/>
                  </a:lnTo>
                  <a:lnTo>
                    <a:pt x="921" y="26"/>
                  </a:lnTo>
                  <a:lnTo>
                    <a:pt x="885" y="48"/>
                  </a:lnTo>
                  <a:lnTo>
                    <a:pt x="846" y="65"/>
                  </a:lnTo>
                  <a:lnTo>
                    <a:pt x="805" y="78"/>
                  </a:lnTo>
                  <a:lnTo>
                    <a:pt x="761" y="86"/>
                  </a:lnTo>
                  <a:lnTo>
                    <a:pt x="71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0" name="Freeform 42"/>
            <p:cNvSpPr>
              <a:spLocks/>
            </p:cNvSpPr>
            <p:nvPr/>
          </p:nvSpPr>
          <p:spPr bwMode="auto">
            <a:xfrm>
              <a:off x="3360738" y="3221038"/>
              <a:ext cx="1344613" cy="141288"/>
            </a:xfrm>
            <a:custGeom>
              <a:avLst/>
              <a:gdLst>
                <a:gd name="T0" fmla="*/ 0 w 847"/>
                <a:gd name="T1" fmla="*/ 0 h 89"/>
                <a:gd name="T2" fmla="*/ 847 w 847"/>
                <a:gd name="T3" fmla="*/ 0 h 89"/>
                <a:gd name="T4" fmla="*/ 826 w 847"/>
                <a:gd name="T5" fmla="*/ 33 h 89"/>
                <a:gd name="T6" fmla="*/ 802 w 847"/>
                <a:gd name="T7" fmla="*/ 62 h 89"/>
                <a:gd name="T8" fmla="*/ 775 w 847"/>
                <a:gd name="T9" fmla="*/ 89 h 89"/>
                <a:gd name="T10" fmla="*/ 0 w 847"/>
                <a:gd name="T11" fmla="*/ 89 h 89"/>
                <a:gd name="T12" fmla="*/ 0 w 847"/>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847" h="89">
                  <a:moveTo>
                    <a:pt x="0" y="0"/>
                  </a:moveTo>
                  <a:lnTo>
                    <a:pt x="847" y="0"/>
                  </a:lnTo>
                  <a:lnTo>
                    <a:pt x="826" y="33"/>
                  </a:lnTo>
                  <a:lnTo>
                    <a:pt x="802" y="62"/>
                  </a:lnTo>
                  <a:lnTo>
                    <a:pt x="775"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1" name="Freeform 43"/>
            <p:cNvSpPr>
              <a:spLocks/>
            </p:cNvSpPr>
            <p:nvPr/>
          </p:nvSpPr>
          <p:spPr bwMode="auto">
            <a:xfrm>
              <a:off x="4213226" y="2936876"/>
              <a:ext cx="568325" cy="141288"/>
            </a:xfrm>
            <a:custGeom>
              <a:avLst/>
              <a:gdLst>
                <a:gd name="T0" fmla="*/ 0 w 358"/>
                <a:gd name="T1" fmla="*/ 0 h 89"/>
                <a:gd name="T2" fmla="*/ 358 w 358"/>
                <a:gd name="T3" fmla="*/ 0 h 89"/>
                <a:gd name="T4" fmla="*/ 355 w 358"/>
                <a:gd name="T5" fmla="*/ 46 h 89"/>
                <a:gd name="T6" fmla="*/ 347 w 358"/>
                <a:gd name="T7" fmla="*/ 89 h 89"/>
                <a:gd name="T8" fmla="*/ 0 w 358"/>
                <a:gd name="T9" fmla="*/ 89 h 89"/>
                <a:gd name="T10" fmla="*/ 0 w 358"/>
                <a:gd name="T11" fmla="*/ 0 h 89"/>
              </a:gdLst>
              <a:ahLst/>
              <a:cxnLst>
                <a:cxn ang="0">
                  <a:pos x="T0" y="T1"/>
                </a:cxn>
                <a:cxn ang="0">
                  <a:pos x="T2" y="T3"/>
                </a:cxn>
                <a:cxn ang="0">
                  <a:pos x="T4" y="T5"/>
                </a:cxn>
                <a:cxn ang="0">
                  <a:pos x="T6" y="T7"/>
                </a:cxn>
                <a:cxn ang="0">
                  <a:pos x="T8" y="T9"/>
                </a:cxn>
                <a:cxn ang="0">
                  <a:pos x="T10" y="T11"/>
                </a:cxn>
              </a:cxnLst>
              <a:rect l="0" t="0" r="r" b="b"/>
              <a:pathLst>
                <a:path w="358" h="89">
                  <a:moveTo>
                    <a:pt x="0" y="0"/>
                  </a:moveTo>
                  <a:lnTo>
                    <a:pt x="358" y="0"/>
                  </a:lnTo>
                  <a:lnTo>
                    <a:pt x="355" y="46"/>
                  </a:lnTo>
                  <a:lnTo>
                    <a:pt x="347"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2" name="Freeform 44"/>
            <p:cNvSpPr>
              <a:spLocks/>
            </p:cNvSpPr>
            <p:nvPr/>
          </p:nvSpPr>
          <p:spPr bwMode="auto">
            <a:xfrm>
              <a:off x="3074988" y="2368551"/>
              <a:ext cx="1516063" cy="142875"/>
            </a:xfrm>
            <a:custGeom>
              <a:avLst/>
              <a:gdLst>
                <a:gd name="T0" fmla="*/ 0 w 955"/>
                <a:gd name="T1" fmla="*/ 0 h 90"/>
                <a:gd name="T2" fmla="*/ 717 w 955"/>
                <a:gd name="T3" fmla="*/ 0 h 90"/>
                <a:gd name="T4" fmla="*/ 761 w 955"/>
                <a:gd name="T5" fmla="*/ 3 h 90"/>
                <a:gd name="T6" fmla="*/ 805 w 955"/>
                <a:gd name="T7" fmla="*/ 11 h 90"/>
                <a:gd name="T8" fmla="*/ 846 w 955"/>
                <a:gd name="T9" fmla="*/ 24 h 90"/>
                <a:gd name="T10" fmla="*/ 885 w 955"/>
                <a:gd name="T11" fmla="*/ 41 h 90"/>
                <a:gd name="T12" fmla="*/ 921 w 955"/>
                <a:gd name="T13" fmla="*/ 63 h 90"/>
                <a:gd name="T14" fmla="*/ 955 w 955"/>
                <a:gd name="T15" fmla="*/ 90 h 90"/>
                <a:gd name="T16" fmla="*/ 0 w 955"/>
                <a:gd name="T17" fmla="*/ 90 h 90"/>
                <a:gd name="T18" fmla="*/ 0 w 955"/>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0">
                  <a:moveTo>
                    <a:pt x="0" y="0"/>
                  </a:moveTo>
                  <a:lnTo>
                    <a:pt x="717" y="0"/>
                  </a:lnTo>
                  <a:lnTo>
                    <a:pt x="761" y="3"/>
                  </a:lnTo>
                  <a:lnTo>
                    <a:pt x="805" y="11"/>
                  </a:lnTo>
                  <a:lnTo>
                    <a:pt x="846" y="24"/>
                  </a:lnTo>
                  <a:lnTo>
                    <a:pt x="885" y="41"/>
                  </a:lnTo>
                  <a:lnTo>
                    <a:pt x="921" y="63"/>
                  </a:lnTo>
                  <a:lnTo>
                    <a:pt x="955" y="90"/>
                  </a:lnTo>
                  <a:lnTo>
                    <a:pt x="0" y="9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sp>
          <p:nvSpPr>
            <p:cNvPr id="93" name="Freeform 45"/>
            <p:cNvSpPr>
              <a:spLocks/>
            </p:cNvSpPr>
            <p:nvPr/>
          </p:nvSpPr>
          <p:spPr bwMode="auto">
            <a:xfrm>
              <a:off x="3074988" y="2652713"/>
              <a:ext cx="1689100" cy="141288"/>
            </a:xfrm>
            <a:custGeom>
              <a:avLst/>
              <a:gdLst>
                <a:gd name="T0" fmla="*/ 0 w 1064"/>
                <a:gd name="T1" fmla="*/ 0 h 89"/>
                <a:gd name="T2" fmla="*/ 1027 w 1064"/>
                <a:gd name="T3" fmla="*/ 0 h 89"/>
                <a:gd name="T4" fmla="*/ 1042 w 1064"/>
                <a:gd name="T5" fmla="*/ 28 h 89"/>
                <a:gd name="T6" fmla="*/ 1054 w 1064"/>
                <a:gd name="T7" fmla="*/ 58 h 89"/>
                <a:gd name="T8" fmla="*/ 1064 w 1064"/>
                <a:gd name="T9" fmla="*/ 89 h 89"/>
                <a:gd name="T10" fmla="*/ 0 w 1064"/>
                <a:gd name="T11" fmla="*/ 89 h 89"/>
                <a:gd name="T12" fmla="*/ 0 w 1064"/>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064" h="89">
                  <a:moveTo>
                    <a:pt x="0" y="0"/>
                  </a:moveTo>
                  <a:lnTo>
                    <a:pt x="1027" y="0"/>
                  </a:lnTo>
                  <a:lnTo>
                    <a:pt x="1042" y="28"/>
                  </a:lnTo>
                  <a:lnTo>
                    <a:pt x="1054" y="58"/>
                  </a:lnTo>
                  <a:lnTo>
                    <a:pt x="1064" y="89"/>
                  </a:lnTo>
                  <a:lnTo>
                    <a:pt x="0" y="8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defTabSz="1456529" rtl="0"/>
              <a:endParaRPr lang="en-US" sz="2900" kern="1200">
                <a:solidFill>
                  <a:srgbClr val="6D7777"/>
                </a:solidFill>
                <a:latin typeface="Arial"/>
              </a:endParaRPr>
            </a:p>
          </p:txBody>
        </p:sp>
      </p:grpSp>
      <p:sp>
        <p:nvSpPr>
          <p:cNvPr id="46" name="Rectangle 45"/>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06606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Dark">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9069"/>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smtClean="0"/>
              <a:t>Click to edit Master title style</a:t>
            </a:r>
            <a:endParaRPr lang="en-US" dirty="0"/>
          </a:p>
        </p:txBody>
      </p:sp>
      <p:sp>
        <p:nvSpPr>
          <p:cNvPr id="10" name="Subtitle 2"/>
          <p:cNvSpPr>
            <a:spLocks noGrp="1"/>
          </p:cNvSpPr>
          <p:nvPr>
            <p:ph type="subTitle" idx="11"/>
          </p:nvPr>
        </p:nvSpPr>
        <p:spPr>
          <a:xfrm>
            <a:off x="1133441" y="3357458"/>
            <a:ext cx="7526155" cy="492443"/>
          </a:xfrm>
        </p:spPr>
        <p:txBody>
          <a:bodyPr lIns="0" tIns="0" rIns="0" bIns="0">
            <a:spAutoFit/>
          </a:bodyPr>
          <a:lstStyle>
            <a:lvl1pPr marL="0" indent="0" algn="l">
              <a:buNone/>
              <a:defRPr sz="3200" baseline="0">
                <a:solidFill>
                  <a:schemeClr val="accent5"/>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smtClean="0"/>
              <a:t>Click to edit Master subtitle style</a:t>
            </a:r>
            <a:endParaRPr lang="en-US" dirty="0"/>
          </a:p>
        </p:txBody>
      </p:sp>
      <p:pic>
        <p:nvPicPr>
          <p:cNvPr id="7" name="Content Placeholder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6625" y="3"/>
            <a:ext cx="9103638" cy="9757085"/>
          </a:xfrm>
          <a:prstGeom prst="rect">
            <a:avLst/>
          </a:prstGeom>
        </p:spPr>
      </p:pic>
      <p:sp>
        <p:nvSpPr>
          <p:cNvPr id="12" name="Rectangle 11"/>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FFFFFF"/>
                </a:solidFill>
                <a:latin typeface="Arial" panose="020B0604020202020204" pitchFamily="34" charset="0"/>
                <a:cs typeface="Arial" panose="020B0604020202020204" pitchFamily="34" charset="0"/>
              </a:rPr>
              <a:pPr algn="l" defTabSz="1456529" rtl="0"/>
              <a:t>‹#›</a:t>
            </a:fld>
            <a:endParaRPr lang="en-US" sz="1000" kern="1200" dirty="0">
              <a:solidFill>
                <a:srgbClr val="FFFFFF"/>
              </a:solidFill>
              <a:latin typeface="Arial" panose="020B0604020202020204" pitchFamily="34" charset="0"/>
              <a:cs typeface="Arial" panose="020B0604020202020204" pitchFamily="34" charset="0"/>
            </a:endParaRPr>
          </a:p>
        </p:txBody>
      </p:sp>
      <p:sp>
        <p:nvSpPr>
          <p:cNvPr id="13" name="Rectangle 12"/>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Page</a:t>
            </a:r>
            <a:endParaRPr lang="en-US" sz="1000" kern="1200" dirty="0">
              <a:solidFill>
                <a:srgbClr val="FFFFFF"/>
              </a:solidFill>
              <a:latin typeface="Arial" panose="020B0604020202020204" pitchFamily="34" charset="0"/>
              <a:cs typeface="Arial" panose="020B0604020202020204" pitchFamily="34" charset="0"/>
            </a:endParaRPr>
          </a:p>
        </p:txBody>
      </p:sp>
      <p:sp>
        <p:nvSpPr>
          <p:cNvPr id="14" name="Rectangle 13"/>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674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Brigh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9077"/>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smtClean="0"/>
              <a:t>Click to edit Master title style</a:t>
            </a:r>
            <a:endParaRPr lang="en-US" dirty="0"/>
          </a:p>
        </p:txBody>
      </p:sp>
      <p:sp>
        <p:nvSpPr>
          <p:cNvPr id="10" name="Subtitle 2"/>
          <p:cNvSpPr>
            <a:spLocks noGrp="1"/>
          </p:cNvSpPr>
          <p:nvPr>
            <p:ph type="subTitle" idx="11"/>
          </p:nvPr>
        </p:nvSpPr>
        <p:spPr>
          <a:xfrm>
            <a:off x="1139460" y="3362315"/>
            <a:ext cx="7526155" cy="492443"/>
          </a:xfrm>
        </p:spPr>
        <p:txBody>
          <a:bodyPr lIns="0" tIns="0" rIns="0" bIns="0">
            <a:spAutoFit/>
          </a:bodyPr>
          <a:lstStyle>
            <a:lvl1pPr marL="0" indent="0" algn="l">
              <a:buNone/>
              <a:defRPr sz="3200" baseline="0">
                <a:solidFill>
                  <a:schemeClr val="accent3"/>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smtClean="0"/>
              <a:t>Click to edit Master subtitle style</a:t>
            </a:r>
            <a:endParaRPr lang="en-US" dirty="0"/>
          </a:p>
        </p:txBody>
      </p:sp>
      <p:pic>
        <p:nvPicPr>
          <p:cNvPr id="7" name="Content Placeholder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6625" y="3"/>
            <a:ext cx="9103638" cy="9757085"/>
          </a:xfrm>
          <a:prstGeom prst="rect">
            <a:avLst/>
          </a:prstGeom>
        </p:spPr>
      </p:pic>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FFFFFF"/>
                </a:solidFill>
                <a:latin typeface="Arial" panose="020B0604020202020204" pitchFamily="34" charset="0"/>
                <a:cs typeface="Arial" panose="020B0604020202020204" pitchFamily="34" charset="0"/>
              </a:rPr>
              <a:pPr algn="l" defTabSz="1456529" rtl="0"/>
              <a:t>‹#›</a:t>
            </a:fld>
            <a:endParaRPr lang="en-US" sz="1000" kern="1200" dirty="0">
              <a:solidFill>
                <a:srgbClr val="FFFFFF"/>
              </a:solidFill>
              <a:latin typeface="Arial" panose="020B0604020202020204" pitchFamily="34" charset="0"/>
              <a:cs typeface="Arial" panose="020B0604020202020204" pitchFamily="34" charset="0"/>
            </a:endParaRPr>
          </a:p>
        </p:txBody>
      </p:sp>
      <p:sp>
        <p:nvSpPr>
          <p:cNvPr id="15" name="Rectangle 14"/>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Page</a:t>
            </a:r>
            <a:endParaRPr lang="en-US" sz="1000" kern="1200" dirty="0">
              <a:solidFill>
                <a:srgbClr val="FFFFFF"/>
              </a:solidFill>
              <a:latin typeface="Arial" panose="020B0604020202020204" pitchFamily="34" charset="0"/>
              <a:cs typeface="Arial" panose="020B0604020202020204" pitchFamily="34" charset="0"/>
            </a:endParaRPr>
          </a:p>
        </p:txBody>
      </p:sp>
      <p:sp>
        <p:nvSpPr>
          <p:cNvPr id="16" name="Rectangle 15"/>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71563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 pt 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8091"/>
            <a:ext cx="7514114" cy="615553"/>
          </a:xfrm>
        </p:spPr>
        <p:txBody>
          <a:bodyPr>
            <a:spAutoFit/>
          </a:bodyPr>
          <a:lstStyle>
            <a:lvl1pPr algn="l" defTabSz="1456529" rtl="0" eaLnBrk="1" latinLnBrk="0" hangingPunct="1">
              <a:lnSpc>
                <a:spcPts val="4778"/>
              </a:lnSpc>
              <a:spcBef>
                <a:spcPct val="0"/>
              </a:spcBef>
              <a:buNone/>
              <a:defRPr lang="en-US" sz="4500" kern="1200" baseline="0" dirty="0">
                <a:solidFill>
                  <a:srgbClr val="FFFFFF"/>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9389633" y="1127018"/>
            <a:ext cx="6794613" cy="2302297"/>
          </a:xfrm>
        </p:spPr>
        <p:txBody>
          <a:bodyPr wrap="square">
            <a:spAutoFit/>
          </a:bodyPr>
          <a:lstStyle>
            <a:lvl1pPr marL="364133" indent="-364133">
              <a:spcBef>
                <a:spcPts val="2867"/>
              </a:spcBef>
              <a:defRPr sz="3200" baseline="0">
                <a:solidFill>
                  <a:srgbClr val="FFFFFF"/>
                </a:solidFill>
              </a:defRPr>
            </a:lvl1pPr>
            <a:lvl2pPr>
              <a:defRPr baseline="0">
                <a:solidFill>
                  <a:srgbClr val="FFFFFF"/>
                </a:solidFill>
              </a:defRPr>
            </a:lvl2pPr>
            <a:lvl3pPr>
              <a:defRPr baseline="0">
                <a:solidFill>
                  <a:srgbClr val="FFFFFF"/>
                </a:solidFill>
              </a:defRPr>
            </a:lvl3pPr>
            <a:lvl4pPr>
              <a:defRPr baseline="0">
                <a:solidFill>
                  <a:srgbClr val="FFFFFF"/>
                </a:solidFill>
              </a:defRPr>
            </a:lvl4pPr>
            <a:lvl5pPr>
              <a:defRPr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ubtitle 2"/>
          <p:cNvSpPr>
            <a:spLocks noGrp="1"/>
          </p:cNvSpPr>
          <p:nvPr>
            <p:ph type="subTitle" idx="11"/>
          </p:nvPr>
        </p:nvSpPr>
        <p:spPr>
          <a:xfrm>
            <a:off x="1139460" y="3353611"/>
            <a:ext cx="7526155" cy="492443"/>
          </a:xfrm>
        </p:spPr>
        <p:txBody>
          <a:bodyPr lIns="0" tIns="0" rIns="0" bIns="0">
            <a:spAutoFit/>
          </a:bodyPr>
          <a:lstStyle>
            <a:lvl1pPr marL="0" indent="0" algn="l">
              <a:buNone/>
              <a:defRPr sz="3200" baseline="0">
                <a:solidFill>
                  <a:schemeClr val="accent5"/>
                </a:solidFill>
              </a:defRPr>
            </a:lvl1pPr>
            <a:lvl2pPr marL="728264" indent="0" algn="ctr">
              <a:buNone/>
              <a:defRPr>
                <a:solidFill>
                  <a:schemeClr val="tx1">
                    <a:tint val="75000"/>
                  </a:schemeClr>
                </a:solidFill>
              </a:defRPr>
            </a:lvl2pPr>
            <a:lvl3pPr marL="1456529" indent="0" algn="ctr">
              <a:buNone/>
              <a:defRPr>
                <a:solidFill>
                  <a:schemeClr val="tx1">
                    <a:tint val="75000"/>
                  </a:schemeClr>
                </a:solidFill>
              </a:defRPr>
            </a:lvl3pPr>
            <a:lvl4pPr marL="2184794" indent="0" algn="ctr">
              <a:buNone/>
              <a:defRPr>
                <a:solidFill>
                  <a:schemeClr val="tx1">
                    <a:tint val="75000"/>
                  </a:schemeClr>
                </a:solidFill>
              </a:defRPr>
            </a:lvl4pPr>
            <a:lvl5pPr marL="2913059" indent="0" algn="ctr">
              <a:buNone/>
              <a:defRPr>
                <a:solidFill>
                  <a:schemeClr val="tx1">
                    <a:tint val="75000"/>
                  </a:schemeClr>
                </a:solidFill>
              </a:defRPr>
            </a:lvl5pPr>
            <a:lvl6pPr marL="3641323" indent="0" algn="ctr">
              <a:buNone/>
              <a:defRPr>
                <a:solidFill>
                  <a:schemeClr val="tx1">
                    <a:tint val="75000"/>
                  </a:schemeClr>
                </a:solidFill>
              </a:defRPr>
            </a:lvl6pPr>
            <a:lvl7pPr marL="4369588" indent="0" algn="ctr">
              <a:buNone/>
              <a:defRPr>
                <a:solidFill>
                  <a:schemeClr val="tx1">
                    <a:tint val="75000"/>
                  </a:schemeClr>
                </a:solidFill>
              </a:defRPr>
            </a:lvl7pPr>
            <a:lvl8pPr marL="5097852" indent="0" algn="ctr">
              <a:buNone/>
              <a:defRPr>
                <a:solidFill>
                  <a:schemeClr val="tx1">
                    <a:tint val="75000"/>
                  </a:schemeClr>
                </a:solidFill>
              </a:defRPr>
            </a:lvl8pPr>
            <a:lvl9pPr marL="5826116" indent="0" algn="ctr">
              <a:buNone/>
              <a:defRPr>
                <a:solidFill>
                  <a:schemeClr val="tx1">
                    <a:tint val="75000"/>
                  </a:schemeClr>
                </a:solidFill>
              </a:defRPr>
            </a:lvl9pPr>
          </a:lstStyle>
          <a:p>
            <a:r>
              <a:rPr lang="en-US" dirty="0" smtClean="0"/>
              <a:t>Click to edit Master subtitle style</a:t>
            </a:r>
            <a:endParaRPr lang="en-US" dirty="0"/>
          </a:p>
        </p:txBody>
      </p:sp>
      <p:sp>
        <p:nvSpPr>
          <p:cNvPr id="15" name="Rectangle 14"/>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98734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by s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4" y="1128365"/>
            <a:ext cx="7080607" cy="615553"/>
          </a:xfrm>
        </p:spPr>
        <p:txBody>
          <a:bodyPr>
            <a:spAutoFit/>
          </a:bodyPr>
          <a:lstStyle>
            <a:lvl1pPr>
              <a:lnSpc>
                <a:spcPts val="4778"/>
              </a:lnSpc>
              <a:defRPr sz="4500" baseline="0">
                <a:solidFill>
                  <a:schemeClr val="accent5"/>
                </a:solidFill>
              </a:defRPr>
            </a:lvl1pPr>
          </a:lstStyle>
          <a:p>
            <a:r>
              <a:rPr lang="en-US" dirty="0" smtClean="0"/>
              <a:t>Click to edit Master title</a:t>
            </a:r>
            <a:endParaRPr lang="en-US" dirty="0"/>
          </a:p>
        </p:txBody>
      </p:sp>
      <p:sp>
        <p:nvSpPr>
          <p:cNvPr id="11" name="Text Placeholder 5"/>
          <p:cNvSpPr>
            <a:spLocks noGrp="1"/>
          </p:cNvSpPr>
          <p:nvPr>
            <p:ph type="body" sz="quarter" idx="11"/>
          </p:nvPr>
        </p:nvSpPr>
        <p:spPr>
          <a:xfrm>
            <a:off x="9392645" y="2893582"/>
            <a:ext cx="6791603" cy="292388"/>
          </a:xfrm>
        </p:spPr>
        <p:txBody>
          <a:bodyPr>
            <a:spAutoFit/>
          </a:bodyPr>
          <a:lstStyle>
            <a:lvl1pPr marL="273100" indent="-273100">
              <a:spcBef>
                <a:spcPts val="0"/>
              </a:spcBef>
              <a:spcAft>
                <a:spcPts val="1911"/>
              </a:spcAft>
              <a:buFont typeface="Arial" panose="020B0604020202020204" pitchFamily="34" charset="0"/>
              <a:buChar char="–"/>
              <a:defRPr sz="19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p:txBody>
      </p:sp>
      <p:sp>
        <p:nvSpPr>
          <p:cNvPr id="13" name="Text Placeholder 5"/>
          <p:cNvSpPr>
            <a:spLocks noGrp="1"/>
          </p:cNvSpPr>
          <p:nvPr>
            <p:ph type="body" sz="quarter" idx="12"/>
          </p:nvPr>
        </p:nvSpPr>
        <p:spPr>
          <a:xfrm>
            <a:off x="9366152" y="1128365"/>
            <a:ext cx="6791603" cy="615553"/>
          </a:xfrm>
        </p:spPr>
        <p:txBody>
          <a:bodyPr>
            <a:spAutoFit/>
          </a:bodyPr>
          <a:lstStyle>
            <a:lvl1pPr marL="0" indent="0">
              <a:lnSpc>
                <a:spcPts val="4778"/>
              </a:lnSpc>
              <a:spcBef>
                <a:spcPts val="2867"/>
              </a:spcBef>
              <a:buFont typeface="Arial" panose="020B0604020202020204" pitchFamily="34" charset="0"/>
              <a:buNone/>
              <a:defRPr sz="45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a:t>
            </a:r>
          </a:p>
        </p:txBody>
      </p:sp>
      <p:sp>
        <p:nvSpPr>
          <p:cNvPr id="14" name="Text Placeholder 5"/>
          <p:cNvSpPr>
            <a:spLocks noGrp="1"/>
          </p:cNvSpPr>
          <p:nvPr>
            <p:ph type="body" sz="quarter" idx="13"/>
          </p:nvPr>
        </p:nvSpPr>
        <p:spPr>
          <a:xfrm>
            <a:off x="1156020" y="2893582"/>
            <a:ext cx="7080607" cy="292388"/>
          </a:xfrm>
        </p:spPr>
        <p:txBody>
          <a:bodyPr>
            <a:spAutoFit/>
          </a:bodyPr>
          <a:lstStyle>
            <a:lvl1pPr marL="273100" indent="-273100">
              <a:spcBef>
                <a:spcPts val="0"/>
              </a:spcBef>
              <a:spcAft>
                <a:spcPts val="1911"/>
              </a:spcAft>
              <a:buFont typeface="Arial" panose="020B0604020202020204" pitchFamily="34" charset="0"/>
              <a:buChar char="–"/>
              <a:defRPr sz="19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p:txBody>
      </p:sp>
      <p:sp>
        <p:nvSpPr>
          <p:cNvPr id="10" name="Rectangle 9"/>
          <p:cNvSpPr/>
          <p:nvPr userDrawn="1"/>
        </p:nvSpPr>
        <p:spPr>
          <a:xfrm>
            <a:off x="9064318" y="9163649"/>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5" name="Rectangle 14"/>
          <p:cNvSpPr/>
          <p:nvPr userDrawn="1"/>
        </p:nvSpPr>
        <p:spPr>
          <a:xfrm>
            <a:off x="8682361" y="9163650"/>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18" name="Rectangle 17"/>
          <p:cNvSpPr/>
          <p:nvPr userDrawn="1"/>
        </p:nvSpPr>
        <p:spPr>
          <a:xfrm>
            <a:off x="627618" y="92082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4702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0" y="1130086"/>
            <a:ext cx="5194551" cy="1231106"/>
          </a:xfrm>
        </p:spPr>
        <p:txBody>
          <a:bodyPr>
            <a:spAutoFit/>
          </a:bodyPr>
          <a:lstStyle>
            <a:lvl1pPr>
              <a:lnSpc>
                <a:spcPts val="4778"/>
              </a:lnSpc>
              <a:defRPr sz="4500" baseline="0">
                <a:solidFill>
                  <a:schemeClr val="bg1"/>
                </a:solidFill>
              </a:defRPr>
            </a:lvl1pPr>
          </a:lstStyle>
          <a:p>
            <a:r>
              <a:rPr lang="en-US" dirty="0" smtClean="0"/>
              <a:t>Click to edit Master title</a:t>
            </a:r>
            <a:endParaRPr lang="en-US" dirty="0"/>
          </a:p>
        </p:txBody>
      </p:sp>
      <p:sp>
        <p:nvSpPr>
          <p:cNvPr id="4" name="Chart Placeholder 3"/>
          <p:cNvSpPr>
            <a:spLocks noGrp="1"/>
          </p:cNvSpPr>
          <p:nvPr>
            <p:ph type="chart" sz="quarter" idx="11"/>
          </p:nvPr>
        </p:nvSpPr>
        <p:spPr>
          <a:xfrm>
            <a:off x="6318963" y="1126774"/>
            <a:ext cx="9865284" cy="492443"/>
          </a:xfrm>
        </p:spPr>
        <p:txBody>
          <a:bodyPr/>
          <a:lstStyle/>
          <a:p>
            <a:endParaRPr lang="en-US" dirty="0"/>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7915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3" name="Shape 13"/>
          <p:cNvSpPr>
            <a:spLocks noGrp="1"/>
          </p:cNvSpPr>
          <p:nvPr>
            <p:ph type="title"/>
          </p:nvPr>
        </p:nvSpPr>
        <p:spPr>
          <a:xfrm>
            <a:off x="1693385" y="3225800"/>
            <a:ext cx="13953493" cy="3302000"/>
          </a:xfrm>
          <a:prstGeom prst="rect">
            <a:avLst/>
          </a:prstGeom>
        </p:spPr>
        <p:txBody>
          <a:bodyPr/>
          <a:lstStyle/>
          <a:p>
            <a:pPr lvl="0">
              <a:defRPr sz="1800" b="0"/>
            </a:pPr>
            <a:r>
              <a:rPr sz="4001" b="1"/>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24720"/>
            <a:ext cx="7514114" cy="615553"/>
          </a:xfrm>
        </p:spPr>
        <p:txBody>
          <a:bodyPr>
            <a:spAutoFit/>
          </a:bodyPr>
          <a:lstStyle>
            <a:lvl1pPr>
              <a:lnSpc>
                <a:spcPts val="4778"/>
              </a:lnSpc>
              <a:defRPr sz="4500" baseline="0">
                <a:solidFill>
                  <a:schemeClr val="bg1"/>
                </a:solidFill>
              </a:defRPr>
            </a:lvl1pPr>
          </a:lstStyle>
          <a:p>
            <a:r>
              <a:rPr lang="en-US" dirty="0" smtClean="0"/>
              <a:t>Click to edit Master title</a:t>
            </a:r>
            <a:endParaRPr lang="en-US" dirty="0"/>
          </a:p>
        </p:txBody>
      </p:sp>
      <p:sp>
        <p:nvSpPr>
          <p:cNvPr id="19" name="Table Placeholder 18"/>
          <p:cNvSpPr>
            <a:spLocks noGrp="1"/>
          </p:cNvSpPr>
          <p:nvPr>
            <p:ph type="tbl" sz="quarter" idx="11"/>
          </p:nvPr>
        </p:nvSpPr>
        <p:spPr>
          <a:xfrm>
            <a:off x="1156020" y="2469614"/>
            <a:ext cx="15028228" cy="492443"/>
          </a:xfrm>
        </p:spPr>
        <p:txBody>
          <a:bodyPr/>
          <a:lstStyle>
            <a:lvl1pPr>
              <a:defRPr baseline="0">
                <a:solidFill>
                  <a:schemeClr val="bg1"/>
                </a:solidFill>
              </a:defRPr>
            </a:lvl1pPr>
          </a:lstStyle>
          <a:p>
            <a:endParaRPr lang="en-US" dirty="0"/>
          </a:p>
        </p:txBody>
      </p:sp>
      <p:sp>
        <p:nvSpPr>
          <p:cNvPr id="10" name="Rectangle 9"/>
          <p:cNvSpPr/>
          <p:nvPr userDrawn="1"/>
        </p:nvSpPr>
        <p:spPr>
          <a:xfrm>
            <a:off x="9487997" y="9252851"/>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9106039" y="9252852"/>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5875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col">
    <p:bg>
      <p:bgPr>
        <a:solidFill>
          <a:srgbClr val="FFFFFF"/>
        </a:solidFill>
        <a:effectLst/>
      </p:bgPr>
    </p:bg>
    <p:spTree>
      <p:nvGrpSpPr>
        <p:cNvPr id="1" name=""/>
        <p:cNvGrpSpPr/>
        <p:nvPr/>
      </p:nvGrpSpPr>
      <p:grpSpPr>
        <a:xfrm>
          <a:off x="0" y="0"/>
          <a:ext cx="0" cy="0"/>
          <a:chOff x="0" y="0"/>
          <a:chExt cx="0" cy="0"/>
        </a:xfrm>
      </p:grpSpPr>
      <p:sp>
        <p:nvSpPr>
          <p:cNvPr id="13" name="Text Placeholder 5"/>
          <p:cNvSpPr>
            <a:spLocks noGrp="1"/>
          </p:cNvSpPr>
          <p:nvPr>
            <p:ph type="body" sz="quarter" idx="12"/>
          </p:nvPr>
        </p:nvSpPr>
        <p:spPr>
          <a:xfrm>
            <a:off x="1126702"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a:t>
            </a:r>
          </a:p>
        </p:txBody>
      </p:sp>
      <p:sp>
        <p:nvSpPr>
          <p:cNvPr id="4" name="Text Placeholder 3"/>
          <p:cNvSpPr>
            <a:spLocks noGrp="1"/>
          </p:cNvSpPr>
          <p:nvPr>
            <p:ph type="body" sz="quarter" idx="13"/>
          </p:nvPr>
        </p:nvSpPr>
        <p:spPr>
          <a:xfrm>
            <a:off x="1149276"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5"/>
          <p:cNvSpPr>
            <a:spLocks noGrp="1"/>
          </p:cNvSpPr>
          <p:nvPr>
            <p:ph type="body" sz="quarter" idx="14"/>
          </p:nvPr>
        </p:nvSpPr>
        <p:spPr>
          <a:xfrm>
            <a:off x="6323691"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a:t>
            </a:r>
          </a:p>
        </p:txBody>
      </p:sp>
      <p:sp>
        <p:nvSpPr>
          <p:cNvPr id="19" name="Text Placeholder 3"/>
          <p:cNvSpPr>
            <a:spLocks noGrp="1"/>
          </p:cNvSpPr>
          <p:nvPr>
            <p:ph type="body" sz="quarter" idx="15"/>
          </p:nvPr>
        </p:nvSpPr>
        <p:spPr>
          <a:xfrm>
            <a:off x="6323691"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5"/>
          <p:cNvSpPr>
            <a:spLocks noGrp="1"/>
          </p:cNvSpPr>
          <p:nvPr>
            <p:ph type="body" sz="quarter" idx="16"/>
          </p:nvPr>
        </p:nvSpPr>
        <p:spPr>
          <a:xfrm>
            <a:off x="11446637" y="1120479"/>
            <a:ext cx="4612510" cy="448841"/>
          </a:xfrm>
        </p:spPr>
        <p:txBody>
          <a:bodyPr>
            <a:spAutoFit/>
          </a:bodyPr>
          <a:lstStyle>
            <a:lvl1pPr marL="0" indent="0">
              <a:lnSpc>
                <a:spcPts val="3504"/>
              </a:lnSpc>
              <a:spcBef>
                <a:spcPts val="2867"/>
              </a:spcBef>
              <a:buFont typeface="Arial" panose="020B0604020202020204" pitchFamily="34" charset="0"/>
              <a:buNone/>
              <a:defRPr sz="3200" baseline="0">
                <a:solidFill>
                  <a:schemeClr val="accent5"/>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a:t>
            </a:r>
          </a:p>
        </p:txBody>
      </p:sp>
      <p:sp>
        <p:nvSpPr>
          <p:cNvPr id="21" name="Text Placeholder 3"/>
          <p:cNvSpPr>
            <a:spLocks noGrp="1"/>
          </p:cNvSpPr>
          <p:nvPr>
            <p:ph type="body" sz="quarter" idx="17"/>
          </p:nvPr>
        </p:nvSpPr>
        <p:spPr>
          <a:xfrm>
            <a:off x="11446633" y="2867279"/>
            <a:ext cx="4612510" cy="1695849"/>
          </a:xfrm>
        </p:spPr>
        <p:txBody>
          <a:bodyPr>
            <a:spAutoFit/>
          </a:bodyPr>
          <a:lstStyle>
            <a:lvl1pPr marL="273100" indent="-273100">
              <a:spcBef>
                <a:spcPts val="1911"/>
              </a:spcBef>
              <a:defRPr sz="1900" baseline="0">
                <a:solidFill>
                  <a:schemeClr val="bg1"/>
                </a:solidFill>
              </a:defRPr>
            </a:lvl1pPr>
            <a:lvl2pPr marL="465281" indent="-182066">
              <a:defRPr sz="1900" baseline="0">
                <a:solidFill>
                  <a:schemeClr val="bg1"/>
                </a:solidFill>
              </a:defRPr>
            </a:lvl2pPr>
            <a:lvl3pPr marL="728264" indent="-262985">
              <a:defRPr sz="1900" baseline="0">
                <a:solidFill>
                  <a:schemeClr val="bg1"/>
                </a:solidFill>
              </a:defRPr>
            </a:lvl3pPr>
            <a:lvl4pPr marL="991249" indent="-262985">
              <a:defRPr sz="1900" baseline="0">
                <a:solidFill>
                  <a:schemeClr val="bg1"/>
                </a:solidFill>
              </a:defRPr>
            </a:lvl4pPr>
            <a:lvl5pPr marL="1234004" indent="-222525">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5" name="Rectangle 14"/>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22" name="Rectangle 21"/>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768165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Col">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486" y="1092274"/>
            <a:ext cx="10312224" cy="859210"/>
          </a:xfrm>
        </p:spPr>
        <p:txBody>
          <a:bodyPr>
            <a:spAutoFit/>
          </a:bodyPr>
          <a:lstStyle>
            <a:lvl1pPr>
              <a:lnSpc>
                <a:spcPts val="6690"/>
              </a:lnSpc>
              <a:defRPr sz="6401" baseline="0">
                <a:solidFill>
                  <a:schemeClr val="accent5"/>
                </a:solidFill>
              </a:defRPr>
            </a:lvl1pPr>
          </a:lstStyle>
          <a:p>
            <a:r>
              <a:rPr lang="en-US" dirty="0" smtClean="0"/>
              <a:t>Click to edit Master title </a:t>
            </a:r>
            <a:endParaRPr lang="en-US" dirty="0"/>
          </a:p>
        </p:txBody>
      </p:sp>
      <p:sp>
        <p:nvSpPr>
          <p:cNvPr id="11" name="Text Placeholder 10"/>
          <p:cNvSpPr>
            <a:spLocks noGrp="1"/>
          </p:cNvSpPr>
          <p:nvPr>
            <p:ph type="body" sz="quarter" idx="10"/>
          </p:nvPr>
        </p:nvSpPr>
        <p:spPr>
          <a:xfrm>
            <a:off x="1137958"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0"/>
          <p:cNvSpPr>
            <a:spLocks noGrp="1"/>
          </p:cNvSpPr>
          <p:nvPr>
            <p:ph type="body" sz="quarter" idx="11"/>
          </p:nvPr>
        </p:nvSpPr>
        <p:spPr>
          <a:xfrm>
            <a:off x="4163854"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10"/>
          <p:cNvSpPr>
            <a:spLocks noGrp="1"/>
          </p:cNvSpPr>
          <p:nvPr>
            <p:ph type="body" sz="quarter" idx="12"/>
          </p:nvPr>
        </p:nvSpPr>
        <p:spPr>
          <a:xfrm>
            <a:off x="7225878"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0"/>
          <p:cNvSpPr>
            <a:spLocks noGrp="1"/>
          </p:cNvSpPr>
          <p:nvPr>
            <p:ph type="body" sz="quarter" idx="13"/>
          </p:nvPr>
        </p:nvSpPr>
        <p:spPr>
          <a:xfrm>
            <a:off x="10251776"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10"/>
          <p:cNvSpPr>
            <a:spLocks noGrp="1"/>
          </p:cNvSpPr>
          <p:nvPr>
            <p:ph type="body" sz="quarter" idx="14"/>
          </p:nvPr>
        </p:nvSpPr>
        <p:spPr>
          <a:xfrm>
            <a:off x="13295736" y="2895449"/>
            <a:ext cx="2581444" cy="2211888"/>
          </a:xfrm>
        </p:spPr>
        <p:txBody>
          <a:bodyPr>
            <a:spAutoFit/>
          </a:bodyPr>
          <a:lstStyle>
            <a:lvl1pPr marL="0" indent="0">
              <a:spcBef>
                <a:spcPts val="0"/>
              </a:spcBef>
              <a:spcAft>
                <a:spcPts val="319"/>
              </a:spcAft>
              <a:buFontTx/>
              <a:buNone/>
              <a:defRPr sz="1900" baseline="0">
                <a:solidFill>
                  <a:schemeClr val="accent5"/>
                </a:solidFill>
              </a:defRPr>
            </a:lvl1pPr>
            <a:lvl2pPr marL="17700" indent="0">
              <a:spcBef>
                <a:spcPts val="0"/>
              </a:spcBef>
              <a:spcAft>
                <a:spcPts val="1911"/>
              </a:spcAft>
              <a:buFont typeface="Arial" panose="020B0604020202020204" pitchFamily="34" charset="0"/>
              <a:buNone/>
              <a:defRPr sz="1900" baseline="0">
                <a:solidFill>
                  <a:schemeClr val="bg1"/>
                </a:solidFill>
              </a:defRPr>
            </a:lvl2pPr>
            <a:lvl3pPr marL="364133" indent="-273100">
              <a:tabLst/>
              <a:defRPr sz="1900" baseline="0">
                <a:solidFill>
                  <a:schemeClr val="bg1"/>
                </a:solidFill>
              </a:defRPr>
            </a:lvl3pPr>
            <a:lvl4pPr marL="639761" indent="-369190">
              <a:defRPr sz="1900" baseline="0">
                <a:solidFill>
                  <a:schemeClr val="bg1"/>
                </a:solidFill>
              </a:defRPr>
            </a:lvl4pPr>
            <a:lvl5pPr marL="1094927" indent="-371720">
              <a:defRPr sz="1900"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Rectangle 13"/>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9" name="Rectangle 18"/>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22" name="Rectangle 21"/>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0779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pt 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52" y="1117605"/>
            <a:ext cx="7514114" cy="1718419"/>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9403718" y="1133500"/>
            <a:ext cx="6936105" cy="2302297"/>
          </a:xfrm>
        </p:spPr>
        <p:txBody>
          <a:bodyPr>
            <a:spAutoFit/>
          </a:bodyPr>
          <a:lstStyle>
            <a:lvl1pPr marL="364133" indent="-364133">
              <a:spcBef>
                <a:spcPts val="2867"/>
              </a:spcBef>
              <a:defRPr sz="3200"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2" name="Rectangle 11"/>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
        <p:nvSpPr>
          <p:cNvPr id="7" name="Rectangle 6"/>
          <p:cNvSpPr/>
          <p:nvPr userDrawn="1"/>
        </p:nvSpPr>
        <p:spPr>
          <a:xfrm>
            <a:off x="13629498" y="9230551"/>
            <a:ext cx="262775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IBM and Business Partner Use Only</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2706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24952" y="1127445"/>
            <a:ext cx="7514114" cy="1718419"/>
          </a:xfrm>
        </p:spPr>
        <p:txBody>
          <a:bodyPr>
            <a:spAutoFit/>
          </a:bodyPr>
          <a:lstStyle>
            <a:lvl1pPr>
              <a:lnSpc>
                <a:spcPts val="6690"/>
              </a:lnSpc>
              <a:defRPr sz="6401"/>
            </a:lvl1pPr>
          </a:lstStyle>
          <a:p>
            <a:r>
              <a:rPr lang="en-US" dirty="0" smtClean="0"/>
              <a:t>Click to edit Master title style</a:t>
            </a:r>
            <a:endParaRPr lang="en-US" dirty="0"/>
          </a:p>
        </p:txBody>
      </p:sp>
      <p:sp>
        <p:nvSpPr>
          <p:cNvPr id="3" name="Content Placeholder 2"/>
          <p:cNvSpPr>
            <a:spLocks noGrp="1"/>
          </p:cNvSpPr>
          <p:nvPr>
            <p:ph idx="1"/>
          </p:nvPr>
        </p:nvSpPr>
        <p:spPr>
          <a:xfrm>
            <a:off x="9403718" y="1136153"/>
            <a:ext cx="6936105" cy="2279855"/>
          </a:xfrm>
        </p:spPr>
        <p:txBody>
          <a:bodyPr>
            <a:spAutoFit/>
          </a:bodyPr>
          <a:lstStyle>
            <a:lvl1pPr marL="364133" indent="-364133">
              <a:spcBef>
                <a:spcPts val="2867"/>
              </a:spcBef>
              <a:defRPr sz="3200"/>
            </a:lvl1pPr>
            <a:lvl2pPr marL="371720" indent="-371720">
              <a:spcBef>
                <a:spcPts val="956"/>
              </a:spcBef>
              <a:buFont typeface="Arial" panose="020B0604020202020204" pitchFamily="34" charset="0"/>
              <a:buChar char="–"/>
              <a:defRPr sz="250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6821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ype-Brigh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49" y="1120435"/>
            <a:ext cx="10336422" cy="859210"/>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smtClean="0"/>
              <a:t>Click to edit Master title style</a:t>
            </a:r>
            <a:endParaRPr lang="en-US" dirty="0"/>
          </a:p>
        </p:txBody>
      </p:sp>
      <p:sp>
        <p:nvSpPr>
          <p:cNvPr id="13" name="Rectangle 12"/>
          <p:cNvSpPr/>
          <p:nvPr userDrawn="1"/>
        </p:nvSpPr>
        <p:spPr>
          <a:xfrm>
            <a:off x="8774429" y="9185949"/>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4" name="Rectangle 13"/>
          <p:cNvSpPr/>
          <p:nvPr userDrawn="1"/>
        </p:nvSpPr>
        <p:spPr>
          <a:xfrm>
            <a:off x="8392472" y="9185950"/>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15" name="Rectangle 14"/>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8603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Type-Dark">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949" y="1111064"/>
            <a:ext cx="10336422" cy="859210"/>
          </a:xfrm>
        </p:spPr>
        <p:txBody>
          <a:bodyPr>
            <a:spAutoFit/>
          </a:bodyPr>
          <a:lstStyle>
            <a:lvl1pPr algn="l" defTabSz="1456529" rtl="0" eaLnBrk="1" latinLnBrk="0" hangingPunct="1">
              <a:lnSpc>
                <a:spcPts val="6690"/>
              </a:lnSpc>
              <a:spcBef>
                <a:spcPct val="0"/>
              </a:spcBef>
              <a:buNone/>
              <a:defRPr lang="en-US" sz="6401" kern="1200" baseline="0" dirty="0">
                <a:solidFill>
                  <a:schemeClr val="accent5"/>
                </a:solidFill>
                <a:latin typeface="+mj-lt"/>
                <a:ea typeface="+mj-ea"/>
                <a:cs typeface="+mj-cs"/>
              </a:defRPr>
            </a:lvl1pPr>
          </a:lstStyle>
          <a:p>
            <a:r>
              <a:rPr lang="en-US" dirty="0" smtClean="0"/>
              <a:t>Click to edit Master title style</a:t>
            </a:r>
            <a:endParaRPr lang="en-US" dirty="0"/>
          </a:p>
        </p:txBody>
      </p:sp>
      <p:sp>
        <p:nvSpPr>
          <p:cNvPr id="10" name="Rectangle 9"/>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FFFFFF"/>
                </a:solidFill>
                <a:latin typeface="Arial" panose="020B0604020202020204" pitchFamily="34" charset="0"/>
                <a:cs typeface="Arial" panose="020B0604020202020204" pitchFamily="34" charset="0"/>
              </a:rPr>
              <a:t>© 2016 IBM Corporation</a:t>
            </a:r>
            <a:endParaRPr lang="en-US" sz="1000" kern="1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2276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phic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4412" y="1131249"/>
            <a:ext cx="7514114" cy="615553"/>
          </a:xfrm>
        </p:spPr>
        <p:txBody>
          <a:bodyPr>
            <a:spAutoFit/>
          </a:bodyPr>
          <a:lstStyle>
            <a:lvl1pPr>
              <a:lnSpc>
                <a:spcPts val="4778"/>
              </a:lnSpc>
              <a:defRPr sz="4500" baseline="0">
                <a:solidFill>
                  <a:schemeClr val="accent5"/>
                </a:solidFill>
              </a:defRPr>
            </a:lvl1pPr>
          </a:lstStyle>
          <a:p>
            <a:r>
              <a:rPr lang="en-US" dirty="0" smtClean="0"/>
              <a:t>Click to edit Master title</a:t>
            </a:r>
            <a:endParaRPr lang="en-US" dirty="0"/>
          </a:p>
        </p:txBody>
      </p:sp>
      <p:sp>
        <p:nvSpPr>
          <p:cNvPr id="10" name="Rectangle 9"/>
          <p:cNvSpPr/>
          <p:nvPr userDrawn="1"/>
        </p:nvSpPr>
        <p:spPr>
          <a:xfrm>
            <a:off x="5295785" y="9230550"/>
            <a:ext cx="584195" cy="153888"/>
          </a:xfrm>
          <a:prstGeom prst="rect">
            <a:avLst/>
          </a:prstGeom>
        </p:spPr>
        <p:txBody>
          <a:bodyPr wrap="square" lIns="0" tIns="0" rIns="0" bIns="0">
            <a:spAutoFit/>
          </a:bodyPr>
          <a:lstStyle/>
          <a:p>
            <a:pPr algn="l" defTabSz="1456529" rtl="0"/>
            <a:fld id="{655362CE-4ABE-4CB4-8947-B1242CDD9D94}" type="slidenum">
              <a:rPr lang="en-US" sz="1000" kern="1200" smtClean="0">
                <a:solidFill>
                  <a:srgbClr val="5A5A5A"/>
                </a:solidFill>
                <a:latin typeface="Arial" panose="020B0604020202020204" pitchFamily="34" charset="0"/>
                <a:cs typeface="Arial" panose="020B0604020202020204" pitchFamily="34" charset="0"/>
              </a:rPr>
              <a:pPr algn="l" defTabSz="1456529" rtl="0"/>
              <a:t>‹#›</a:t>
            </a:fld>
            <a:endParaRPr lang="en-US" sz="1000" kern="1200" dirty="0">
              <a:solidFill>
                <a:srgbClr val="5A5A5A"/>
              </a:solidFill>
              <a:latin typeface="Arial" panose="020B0604020202020204" pitchFamily="34" charset="0"/>
              <a:cs typeface="Arial" panose="020B0604020202020204" pitchFamily="34" charset="0"/>
            </a:endParaRPr>
          </a:p>
        </p:txBody>
      </p:sp>
      <p:sp>
        <p:nvSpPr>
          <p:cNvPr id="11" name="Rectangle 10"/>
          <p:cNvSpPr/>
          <p:nvPr userDrawn="1"/>
        </p:nvSpPr>
        <p:spPr>
          <a:xfrm>
            <a:off x="4913830" y="9230551"/>
            <a:ext cx="371961"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Page</a:t>
            </a:r>
            <a:endParaRPr lang="en-US" sz="1000" kern="1200" dirty="0">
              <a:solidFill>
                <a:srgbClr val="5A5A5A"/>
              </a:solidFill>
              <a:latin typeface="Arial" panose="020B0604020202020204" pitchFamily="34" charset="0"/>
              <a:cs typeface="Arial" panose="020B0604020202020204" pitchFamily="34" charset="0"/>
            </a:endParaRPr>
          </a:p>
        </p:txBody>
      </p:sp>
      <p:sp>
        <p:nvSpPr>
          <p:cNvPr id="13" name="Rectangle 12"/>
          <p:cNvSpPr/>
          <p:nvPr userDrawn="1"/>
        </p:nvSpPr>
        <p:spPr>
          <a:xfrm>
            <a:off x="1162793" y="9230550"/>
            <a:ext cx="2260856" cy="153888"/>
          </a:xfrm>
          <a:prstGeom prst="rect">
            <a:avLst/>
          </a:prstGeom>
        </p:spPr>
        <p:txBody>
          <a:bodyPr wrap="square" lIns="0" tIns="0" rIns="0" bIns="0">
            <a:spAutoFit/>
          </a:bodyPr>
          <a:lstStyle/>
          <a:p>
            <a:pPr algn="l" defTabSz="1456529" rtl="0"/>
            <a:r>
              <a:rPr lang="en-US" sz="1000" kern="1200" dirty="0" smtClean="0">
                <a:solidFill>
                  <a:srgbClr val="5A5A5A"/>
                </a:solidFill>
                <a:latin typeface="Arial" panose="020B0604020202020204" pitchFamily="34" charset="0"/>
                <a:cs typeface="Arial" panose="020B0604020202020204" pitchFamily="34" charset="0"/>
              </a:rPr>
              <a:t>© 2016 IBM Corporation</a:t>
            </a:r>
            <a:endParaRPr lang="en-US" sz="1000" kern="1200" dirty="0">
              <a:solidFill>
                <a:srgbClr val="5A5A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03710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Instructional">
    <p:spTree>
      <p:nvGrpSpPr>
        <p:cNvPr id="1" name=""/>
        <p:cNvGrpSpPr/>
        <p:nvPr/>
      </p:nvGrpSpPr>
      <p:grpSpPr>
        <a:xfrm>
          <a:off x="0" y="0"/>
          <a:ext cx="0" cy="0"/>
          <a:chOff x="0" y="0"/>
          <a:chExt cx="0" cy="0"/>
        </a:xfrm>
      </p:grpSpPr>
      <p:pic>
        <p:nvPicPr>
          <p:cNvPr id="93" name="i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32882" y="8790768"/>
            <a:ext cx="1035760" cy="533227"/>
          </a:xfrm>
          <a:prstGeom prst="rect">
            <a:avLst/>
          </a:prstGeom>
          <a:ln w="12700">
            <a:miter lim="400000"/>
          </a:ln>
        </p:spPr>
      </p:pic>
      <p:sp>
        <p:nvSpPr>
          <p:cNvPr id="94" name="Shape 94"/>
          <p:cNvSpPr/>
          <p:nvPr/>
        </p:nvSpPr>
        <p:spPr>
          <a:xfrm>
            <a:off x="1208239" y="8749740"/>
            <a:ext cx="4947232" cy="615276"/>
          </a:xfrm>
          <a:prstGeom prst="rect">
            <a:avLst/>
          </a:prstGeom>
          <a:ln w="12700">
            <a:miter lim="400000"/>
          </a:ln>
          <a:extLst>
            <a:ext uri="{C572A759-6A51-4108-AA02-DFA0A04FC94B}">
              <ma14:wrappingTextBoxFlag xmlns:ma14="http://schemas.microsoft.com/office/mac/drawingml/2011/main" val="1"/>
            </a:ext>
          </a:extLst>
        </p:spPr>
        <p:txBody>
          <a:bodyPr wrap="none" lIns="30343" tIns="30343" rIns="30343" bIns="30343" anchor="ctr">
            <a:spAutoFit/>
          </a:bodyPr>
          <a:lstStyle/>
          <a:p>
            <a:pPr algn="l" defTabSz="1456529" rtl="0">
              <a:defRPr sz="3000">
                <a:solidFill>
                  <a:srgbClr val="2CA0FF"/>
                </a:solidFill>
                <a:latin typeface="Helvetica"/>
                <a:ea typeface="Helvetica"/>
                <a:cs typeface="Helvetica"/>
                <a:sym typeface="Helvetica"/>
              </a:defRPr>
            </a:pPr>
            <a:r>
              <a:rPr sz="1800" b="1" kern="1200" dirty="0">
                <a:solidFill>
                  <a:srgbClr val="2CA0FF"/>
                </a:solidFill>
                <a:latin typeface="Helvetica"/>
                <a:ea typeface="Helvetica"/>
                <a:cs typeface="Helvetica"/>
                <a:sym typeface="Helvetica"/>
              </a:rPr>
              <a:t>Instructional:</a:t>
            </a:r>
            <a:r>
              <a:rPr sz="1800" kern="1200" dirty="0">
                <a:solidFill>
                  <a:srgbClr val="2CA0FF"/>
                </a:solidFill>
                <a:latin typeface="Helvetica"/>
                <a:ea typeface="Helvetica"/>
                <a:cs typeface="Helvetica"/>
                <a:sym typeface="Helvetica"/>
              </a:rPr>
              <a:t> </a:t>
            </a:r>
            <a:r>
              <a:rPr lang="en-US" sz="1800" kern="1200" dirty="0" smtClean="0">
                <a:solidFill>
                  <a:srgbClr val="2CA0FF"/>
                </a:solidFill>
                <a:latin typeface="Helvetica"/>
                <a:ea typeface="Helvetica"/>
                <a:cs typeface="Helvetica"/>
                <a:sym typeface="Helvetica"/>
              </a:rPr>
              <a:t>Content Creators</a:t>
            </a:r>
          </a:p>
          <a:p>
            <a:pPr algn="l" defTabSz="1456529" rtl="0">
              <a:defRPr sz="3000">
                <a:solidFill>
                  <a:srgbClr val="2CA0FF"/>
                </a:solidFill>
                <a:latin typeface="Helvetica"/>
                <a:ea typeface="Helvetica"/>
                <a:cs typeface="Helvetica"/>
                <a:sym typeface="Helvetica"/>
              </a:defRPr>
            </a:pPr>
            <a:r>
              <a:rPr sz="1800" kern="1200" dirty="0" smtClean="0">
                <a:solidFill>
                  <a:srgbClr val="2CA0FF"/>
                </a:solidFill>
                <a:latin typeface="Helvetica"/>
                <a:ea typeface="Helvetica"/>
                <a:cs typeface="Helvetica"/>
                <a:sym typeface="Helvetica"/>
              </a:rPr>
              <a:t>Delete </a:t>
            </a:r>
            <a:r>
              <a:rPr sz="1800" kern="1200" dirty="0">
                <a:solidFill>
                  <a:srgbClr val="2CA0FF"/>
                </a:solidFill>
                <a:latin typeface="Helvetica"/>
                <a:ea typeface="Helvetica"/>
                <a:cs typeface="Helvetica"/>
                <a:sym typeface="Helvetica"/>
              </a:rPr>
              <a:t>this slide </a:t>
            </a:r>
            <a:r>
              <a:rPr lang="en-US" sz="1800" kern="1200" dirty="0" smtClean="0">
                <a:solidFill>
                  <a:srgbClr val="2CA0FF"/>
                </a:solidFill>
                <a:latin typeface="Helvetica"/>
                <a:ea typeface="Helvetica"/>
                <a:cs typeface="Helvetica"/>
                <a:sym typeface="Helvetica"/>
              </a:rPr>
              <a:t>only after reviews are </a:t>
            </a:r>
            <a:r>
              <a:rPr lang="en-US" sz="1800" u="sng" kern="1200" dirty="0" smtClean="0">
                <a:solidFill>
                  <a:srgbClr val="2CA0FF"/>
                </a:solidFill>
                <a:latin typeface="Helvetica"/>
                <a:ea typeface="Helvetica"/>
                <a:cs typeface="Helvetica"/>
                <a:sym typeface="Helvetica"/>
              </a:rPr>
              <a:t>complete</a:t>
            </a:r>
            <a:endParaRPr sz="1800" u="sng" kern="1200" dirty="0">
              <a:solidFill>
                <a:srgbClr val="2CA0FF"/>
              </a:solidFill>
              <a:latin typeface="Helvetica"/>
              <a:ea typeface="Helvetica"/>
              <a:cs typeface="Helvetica"/>
              <a:sym typeface="Helvetica"/>
            </a:endParaRPr>
          </a:p>
        </p:txBody>
      </p:sp>
      <p:sp>
        <p:nvSpPr>
          <p:cNvPr id="95" name="Shape 95"/>
          <p:cNvSpPr>
            <a:spLocks noGrp="1"/>
          </p:cNvSpPr>
          <p:nvPr>
            <p:ph type="sldNum" sz="quarter" idx="2"/>
          </p:nvPr>
        </p:nvSpPr>
        <p:spPr>
          <a:xfrm>
            <a:off x="8504462" y="9302045"/>
            <a:ext cx="322313" cy="334152"/>
          </a:xfrm>
          <a:prstGeom prst="rect">
            <a:avLst/>
          </a:prstGeom>
        </p:spPr>
        <p:txBody>
          <a:bodyPr lIns="145646" tIns="72823" rIns="145646" bIns="72823"/>
          <a:lstStyle/>
          <a:p>
            <a:pPr algn="l" defTabSz="1456529" rtl="0"/>
            <a:fld id="{86CB4B4D-7CA3-9044-876B-883B54F8677D}" type="slidenum">
              <a:rPr lang="en-US" sz="2900" kern="1200" smtClean="0">
                <a:solidFill>
                  <a:srgbClr val="6D7777"/>
                </a:solidFill>
              </a:rPr>
              <a:pPr algn="l" defTabSz="1456529" rtl="0"/>
              <a:t>‹#›</a:t>
            </a:fld>
            <a:endParaRPr lang="en-US" sz="2900" kern="1200">
              <a:solidFill>
                <a:srgbClr val="6D7777"/>
              </a:solidFill>
            </a:endParaRPr>
          </a:p>
        </p:txBody>
      </p:sp>
    </p:spTree>
    <p:extLst>
      <p:ext uri="{BB962C8B-B14F-4D97-AF65-F5344CB8AC3E}">
        <p14:creationId xmlns:p14="http://schemas.microsoft.com/office/powerpoint/2010/main" val="3467365823"/>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ybrid Cloud 3">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684016" y="382319"/>
            <a:ext cx="960904" cy="245345"/>
            <a:chOff x="360699" y="268817"/>
            <a:chExt cx="506711" cy="172508"/>
          </a:xfrm>
          <a:solidFill>
            <a:schemeClr val="bg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22" rtl="0"/>
              <a:endParaRPr lang="en-US" sz="1100" kern="1200">
                <a:solidFill>
                  <a:prstClr val="white"/>
                </a:solidFill>
                <a:latin typeface="Aria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22" rtl="0"/>
              <a:endParaRPr lang="en-US" sz="1100" kern="1200">
                <a:solidFill>
                  <a:prstClr val="white"/>
                </a:solidFill>
                <a:latin typeface="Arial"/>
              </a:endParaRPr>
            </a:p>
          </p:txBody>
        </p:sp>
      </p:grpSp>
      <p:sp>
        <p:nvSpPr>
          <p:cNvPr id="10" name="TextBox 9"/>
          <p:cNvSpPr txBox="1"/>
          <p:nvPr userDrawn="1"/>
        </p:nvSpPr>
        <p:spPr>
          <a:xfrm>
            <a:off x="14970990" y="9427072"/>
            <a:ext cx="1560624" cy="169277"/>
          </a:xfrm>
          <a:prstGeom prst="rect">
            <a:avLst/>
          </a:prstGeom>
          <a:noFill/>
        </p:spPr>
        <p:txBody>
          <a:bodyPr wrap="square" lIns="0" tIns="0" rIns="0" bIns="0" rtlCol="0" anchor="ctr" anchorCtr="0">
            <a:spAutoFit/>
          </a:bodyPr>
          <a:lstStyle/>
          <a:p>
            <a:pPr algn="l" defTabSz="650222" rtl="0"/>
            <a:r>
              <a:rPr lang="en-US" sz="1100" spc="-43" dirty="0">
                <a:solidFill>
                  <a:prstClr val="black"/>
                </a:solidFill>
                <a:latin typeface="Arial"/>
                <a:cs typeface="Arial"/>
              </a:rPr>
              <a:t>© IBM Corporation </a:t>
            </a:r>
          </a:p>
        </p:txBody>
      </p:sp>
      <p:sp>
        <p:nvSpPr>
          <p:cNvPr id="11" name="TextBox 10"/>
          <p:cNvSpPr txBox="1"/>
          <p:nvPr userDrawn="1"/>
        </p:nvSpPr>
        <p:spPr>
          <a:xfrm>
            <a:off x="16548428" y="9427073"/>
            <a:ext cx="629415" cy="169277"/>
          </a:xfrm>
          <a:prstGeom prst="rect">
            <a:avLst/>
          </a:prstGeom>
          <a:noFill/>
        </p:spPr>
        <p:txBody>
          <a:bodyPr wrap="square" lIns="0" tIns="0" rIns="0" bIns="0" rtlCol="0" anchor="ctr" anchorCtr="0">
            <a:spAutoFit/>
          </a:bodyPr>
          <a:lstStyle/>
          <a:p>
            <a:pPr algn="l" defTabSz="650222" rtl="0"/>
            <a:fld id="{9B56CEAA-430B-E444-BEC6-7F9CF6806FD6}" type="slidenum">
              <a:rPr lang="en-US" sz="1100" spc="-43">
                <a:solidFill>
                  <a:prstClr val="black"/>
                </a:solidFill>
                <a:latin typeface="Arial"/>
                <a:cs typeface="Arial"/>
              </a:rPr>
              <a:pPr algn="l" defTabSz="650222" rtl="0"/>
              <a:t>‹#›</a:t>
            </a:fld>
            <a:endParaRPr lang="en-US" sz="1100" spc="-43" dirty="0">
              <a:solidFill>
                <a:prstClr val="black"/>
              </a:solidFill>
              <a:latin typeface="Arial"/>
              <a:cs typeface="Arial"/>
            </a:endParaRPr>
          </a:p>
        </p:txBody>
      </p:sp>
      <p:pic>
        <p:nvPicPr>
          <p:cNvPr id="5" name="Picture 4" descr="cloud_only copy.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2" r="-749"/>
          <a:stretch/>
        </p:blipFill>
        <p:spPr>
          <a:xfrm>
            <a:off x="449239" y="8825707"/>
            <a:ext cx="1133899" cy="637501"/>
          </a:xfrm>
          <a:prstGeom prst="rect">
            <a:avLst/>
          </a:prstGeom>
        </p:spPr>
      </p:pic>
      <p:sp>
        <p:nvSpPr>
          <p:cNvPr id="17" name="Text Placeholder 6"/>
          <p:cNvSpPr>
            <a:spLocks noGrp="1"/>
          </p:cNvSpPr>
          <p:nvPr>
            <p:ph type="body" sz="quarter" idx="12" hasCustomPrompt="1"/>
          </p:nvPr>
        </p:nvSpPr>
        <p:spPr>
          <a:xfrm>
            <a:off x="650260" y="845606"/>
            <a:ext cx="3988260" cy="7152640"/>
          </a:xfrm>
        </p:spPr>
        <p:txBody>
          <a:bodyPr lIns="0" tIns="0" rIns="0" bIns="0" anchor="t" anchorCtr="0">
            <a:noAutofit/>
          </a:bodyPr>
          <a:lstStyle>
            <a:lvl1pPr marL="0" indent="0">
              <a:lnSpc>
                <a:spcPts val="3698"/>
              </a:lnSpc>
              <a:spcBef>
                <a:spcPts val="854"/>
              </a:spcBef>
              <a:buNone/>
              <a:defRPr sz="3401" b="1"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
        <p:nvSpPr>
          <p:cNvPr id="14" name="Text Placeholder 13"/>
          <p:cNvSpPr>
            <a:spLocks noGrp="1"/>
          </p:cNvSpPr>
          <p:nvPr>
            <p:ph type="body" sz="quarter" idx="17"/>
          </p:nvPr>
        </p:nvSpPr>
        <p:spPr>
          <a:xfrm>
            <a:off x="6155793" y="845606"/>
            <a:ext cx="8670132" cy="4551680"/>
          </a:xfrm>
        </p:spPr>
        <p:txBody>
          <a:bodyPr lIns="0" tIns="0" rIns="0" bIns="0">
            <a:noAutofit/>
          </a:bodyPr>
          <a:lstStyle>
            <a:lvl1pPr marL="0" indent="0">
              <a:spcBef>
                <a:spcPts val="1706"/>
              </a:spcBef>
              <a:buNone/>
              <a:defRPr sz="2600" b="1">
                <a:solidFill>
                  <a:schemeClr val="bg1"/>
                </a:solidFill>
              </a:defRPr>
            </a:lvl1pPr>
            <a:lvl2pPr marL="0" indent="0">
              <a:spcBef>
                <a:spcPts val="0"/>
              </a:spcBef>
              <a:buNone/>
              <a:tabLst/>
              <a:defRPr sz="2300">
                <a:solidFill>
                  <a:schemeClr val="tx2"/>
                </a:solidFill>
              </a:defRPr>
            </a:lvl2pPr>
            <a:lvl3pPr>
              <a:defRPr sz="1600">
                <a:solidFill>
                  <a:schemeClr val="bg1"/>
                </a:solidFill>
              </a:defRPr>
            </a:lvl3pPr>
            <a:lvl4pPr>
              <a:defRPr sz="1500">
                <a:solidFill>
                  <a:schemeClr val="bg1"/>
                </a:solidFill>
              </a:defRPr>
            </a:lvl4pPr>
            <a:lvl5pPr>
              <a:defRPr sz="1500">
                <a:solidFill>
                  <a:schemeClr val="bg1"/>
                </a:solidFill>
              </a:defRPr>
            </a:lvl5pPr>
          </a:lstStyle>
          <a:p>
            <a:pPr lvl="0"/>
            <a:r>
              <a:rPr lang="en-US" dirty="0" smtClean="0"/>
              <a:t>Click to edit Master text styles</a:t>
            </a:r>
          </a:p>
          <a:p>
            <a:pPr lvl="1"/>
            <a:r>
              <a:rPr lang="en-US" dirty="0" smtClean="0"/>
              <a:t>Second level</a:t>
            </a:r>
            <a:endParaRPr lang="en-US" dirty="0"/>
          </a:p>
        </p:txBody>
      </p:sp>
      <p:sp>
        <p:nvSpPr>
          <p:cNvPr id="15" name="Rectangle 14"/>
          <p:cNvSpPr/>
          <p:nvPr userDrawn="1"/>
        </p:nvSpPr>
        <p:spPr>
          <a:xfrm>
            <a:off x="0" y="0"/>
            <a:ext cx="17340263" cy="975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30038" tIns="65020" rIns="130038" bIns="65020" rtlCol="0" anchor="ctr"/>
          <a:lstStyle/>
          <a:p>
            <a:pPr defTabSz="1456529" rtl="0"/>
            <a:endParaRPr lang="en-US" sz="1100" kern="1200">
              <a:solidFill>
                <a:prstClr val="white"/>
              </a:solidFill>
              <a:latin typeface="Arial"/>
            </a:endParaRPr>
          </a:p>
        </p:txBody>
      </p:sp>
      <p:sp>
        <p:nvSpPr>
          <p:cNvPr id="16" name="Rectangle 15"/>
          <p:cNvSpPr/>
          <p:nvPr userDrawn="1"/>
        </p:nvSpPr>
        <p:spPr>
          <a:xfrm>
            <a:off x="0" y="0"/>
            <a:ext cx="5202079" cy="9753600"/>
          </a:xfrm>
          <a:prstGeom prst="rect">
            <a:avLst/>
          </a:prstGeom>
          <a:solidFill>
            <a:srgbClr val="81CDF2"/>
          </a:solidFill>
          <a:ln>
            <a:noFill/>
          </a:ln>
          <a:effectLst/>
        </p:spPr>
        <p:style>
          <a:lnRef idx="1">
            <a:schemeClr val="accent1"/>
          </a:lnRef>
          <a:fillRef idx="3">
            <a:schemeClr val="accent1"/>
          </a:fillRef>
          <a:effectRef idx="2">
            <a:schemeClr val="accent1"/>
          </a:effectRef>
          <a:fontRef idx="minor">
            <a:schemeClr val="lt1"/>
          </a:fontRef>
        </p:style>
        <p:txBody>
          <a:bodyPr lIns="130038" tIns="65020" rIns="130038" bIns="65020" rtlCol="0" anchor="ctr"/>
          <a:lstStyle/>
          <a:p>
            <a:pPr defTabSz="1456529" rtl="0"/>
            <a:endParaRPr lang="en-US" sz="1100" kern="1200">
              <a:solidFill>
                <a:prstClr val="white"/>
              </a:solidFill>
              <a:latin typeface="Arial"/>
            </a:endParaRPr>
          </a:p>
        </p:txBody>
      </p:sp>
      <p:sp>
        <p:nvSpPr>
          <p:cNvPr id="12" name="Shape 14"/>
          <p:cNvSpPr>
            <a:spLocks noGrp="1"/>
          </p:cNvSpPr>
          <p:nvPr>
            <p:ph type="sldNum" sz="quarter" idx="2"/>
          </p:nvPr>
        </p:nvSpPr>
        <p:spPr>
          <a:xfrm>
            <a:off x="8495194" y="9302048"/>
            <a:ext cx="340845" cy="335591"/>
          </a:xfrm>
          <a:prstGeom prst="rect">
            <a:avLst/>
          </a:prstGeom>
        </p:spPr>
        <p:txBody>
          <a:bodyPr lIns="145646" tIns="72823" rIns="145646" bIns="72823"/>
          <a:lstStyle>
            <a:lvl1pPr>
              <a:defRPr>
                <a:solidFill>
                  <a:schemeClr val="bg1"/>
                </a:solidFill>
              </a:defRPr>
            </a:lvl1pPr>
          </a:lstStyle>
          <a:p>
            <a:pPr algn="l" defTabSz="1456529" rtl="0"/>
            <a:fld id="{86CB4B4D-7CA3-9044-876B-883B54F8677D}" type="slidenum">
              <a:rPr lang="en-US" sz="2900" kern="1200" smtClean="0">
                <a:solidFill>
                  <a:srgbClr val="5A5A5A"/>
                </a:solidFill>
              </a:rPr>
              <a:pPr algn="l" defTabSz="1456529" rtl="0"/>
              <a:t>‹#›</a:t>
            </a:fld>
            <a:endParaRPr lang="en-US" sz="2900" kern="1200" dirty="0">
              <a:solidFill>
                <a:srgbClr val="5A5A5A"/>
              </a:solidFill>
            </a:endParaRPr>
          </a:p>
        </p:txBody>
      </p:sp>
    </p:spTree>
    <p:extLst>
      <p:ext uri="{BB962C8B-B14F-4D97-AF65-F5344CB8AC3E}">
        <p14:creationId xmlns:p14="http://schemas.microsoft.com/office/powerpoint/2010/main" val="16406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5" name="Shape 15"/>
          <p:cNvSpPr>
            <a:spLocks noGrp="1"/>
          </p:cNvSpPr>
          <p:nvPr>
            <p:ph type="title"/>
          </p:nvPr>
        </p:nvSpPr>
        <p:spPr>
          <a:xfrm>
            <a:off x="1270039" y="635000"/>
            <a:ext cx="7112217" cy="3987800"/>
          </a:xfrm>
          <a:prstGeom prst="rect">
            <a:avLst/>
          </a:prstGeom>
        </p:spPr>
        <p:txBody>
          <a:bodyPr anchor="b"/>
          <a:lstStyle>
            <a:lvl1pPr algn="ctr">
              <a:defRPr sz="6000" b="0">
                <a:latin typeface="Arial"/>
                <a:ea typeface="Arial"/>
                <a:cs typeface="Arial"/>
                <a:sym typeface="Helvetica Light"/>
              </a:defRPr>
            </a:lvl1pPr>
          </a:lstStyle>
          <a:p>
            <a:pPr lvl="0">
              <a:defRPr sz="1800"/>
            </a:pPr>
            <a:r>
              <a:rPr sz="6000" dirty="0"/>
              <a:t>Title Text</a:t>
            </a:r>
          </a:p>
        </p:txBody>
      </p:sp>
      <p:sp>
        <p:nvSpPr>
          <p:cNvPr id="16" name="Shape 16"/>
          <p:cNvSpPr>
            <a:spLocks noGrp="1"/>
          </p:cNvSpPr>
          <p:nvPr>
            <p:ph type="body" idx="1"/>
          </p:nvPr>
        </p:nvSpPr>
        <p:spPr>
          <a:xfrm>
            <a:off x="1270039" y="4762500"/>
            <a:ext cx="7112217" cy="4102100"/>
          </a:xfrm>
          <a:prstGeom prst="rect">
            <a:avLst/>
          </a:prstGeom>
        </p:spPr>
        <p:txBody>
          <a:bodyPr anchor="t"/>
          <a:lstStyle>
            <a:lvl1pPr marL="0" indent="0" algn="ctr">
              <a:spcBef>
                <a:spcPts val="0"/>
              </a:spcBef>
              <a:buSzTx/>
              <a:buNone/>
              <a:defRPr sz="3200"/>
            </a:lvl1pPr>
            <a:lvl2pPr marL="0" indent="228611" algn="ctr">
              <a:spcBef>
                <a:spcPts val="0"/>
              </a:spcBef>
              <a:buSzTx/>
              <a:buNone/>
              <a:defRPr sz="3200"/>
            </a:lvl2pPr>
            <a:lvl3pPr marL="0" indent="457223" algn="ctr">
              <a:spcBef>
                <a:spcPts val="0"/>
              </a:spcBef>
              <a:buSzTx/>
              <a:buNone/>
              <a:defRPr sz="3200"/>
            </a:lvl3pPr>
            <a:lvl4pPr marL="0" indent="685835" algn="ctr">
              <a:spcBef>
                <a:spcPts val="0"/>
              </a:spcBef>
              <a:buSzTx/>
              <a:buNone/>
              <a:defRPr sz="3200"/>
            </a:lvl4pPr>
            <a:lvl5pPr marL="0" indent="914446"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Oval 39"/>
          <p:cNvSpPr>
            <a:spLocks noChangeAspect="1"/>
          </p:cNvSpPr>
          <p:nvPr userDrawn="1"/>
        </p:nvSpPr>
        <p:spPr>
          <a:xfrm>
            <a:off x="16186421" y="551202"/>
            <a:ext cx="490727" cy="490712"/>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5614" tIns="72807" rIns="145614" bIns="72807" numCol="1" spcCol="0" rtlCol="0" fromWordArt="0" anchor="ctr" anchorCtr="0" forceAA="0" compatLnSpc="1">
            <a:prstTxWarp prst="textNoShape">
              <a:avLst/>
            </a:prstTxWarp>
            <a:noAutofit/>
          </a:bodyPr>
          <a:lstStyle/>
          <a:p>
            <a:pPr defTabSz="1456529" rtl="0"/>
            <a:endParaRPr lang="en-US" sz="2900" kern="1200">
              <a:solidFill>
                <a:srgbClr val="5A5A5A"/>
              </a:solidFill>
              <a:latin typeface="Arial"/>
            </a:endParaRPr>
          </a:p>
        </p:txBody>
      </p:sp>
      <p:sp>
        <p:nvSpPr>
          <p:cNvPr id="41" name="Slide Number Placeholder 5"/>
          <p:cNvSpPr>
            <a:spLocks noGrp="1"/>
          </p:cNvSpPr>
          <p:nvPr>
            <p:ph type="sldNum" sz="quarter" idx="12"/>
          </p:nvPr>
        </p:nvSpPr>
        <p:spPr>
          <a:xfrm>
            <a:off x="16047920" y="506396"/>
            <a:ext cx="757500" cy="519289"/>
          </a:xfrm>
          <a:prstGeom prst="rect">
            <a:avLst/>
          </a:prstGeom>
        </p:spPr>
        <p:txBody>
          <a:bodyPr lIns="54603" tIns="27301" rIns="54603" bIns="27301"/>
          <a:lstStyle>
            <a:lvl1pPr algn="ctr">
              <a:defRPr sz="1400">
                <a:solidFill>
                  <a:schemeClr val="bg1"/>
                </a:solidFill>
                <a:latin typeface="Source Sans Pro ExtraLight"/>
                <a:cs typeface="Source Sans Pro ExtraLight"/>
              </a:defRPr>
            </a:lvl1pPr>
          </a:lstStyle>
          <a:p>
            <a:pPr defTabSz="1456529" rtl="0"/>
            <a:fld id="{9DF686B8-C880-FF40-96DC-14FF2413C34E}" type="slidenum">
              <a:rPr lang="en-US" kern="1200" smtClean="0">
                <a:solidFill>
                  <a:srgbClr val="5A5A5A"/>
                </a:solidFill>
              </a:rPr>
              <a:pPr defTabSz="1456529" rtl="0"/>
              <a:t>‹#›</a:t>
            </a:fld>
            <a:endParaRPr lang="en-US" kern="1200" dirty="0">
              <a:solidFill>
                <a:srgbClr val="5A5A5A"/>
              </a:solidFill>
            </a:endParaRPr>
          </a:p>
        </p:txBody>
      </p:sp>
    </p:spTree>
    <p:extLst>
      <p:ext uri="{BB962C8B-B14F-4D97-AF65-F5344CB8AC3E}">
        <p14:creationId xmlns:p14="http://schemas.microsoft.com/office/powerpoint/2010/main" val="137851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Blue">
    <p:spTree>
      <p:nvGrpSpPr>
        <p:cNvPr id="1" name=""/>
        <p:cNvGrpSpPr/>
        <p:nvPr/>
      </p:nvGrpSpPr>
      <p:grpSpPr>
        <a:xfrm>
          <a:off x="0" y="0"/>
          <a:ext cx="0" cy="0"/>
          <a:chOff x="0" y="0"/>
          <a:chExt cx="0" cy="0"/>
        </a:xfrm>
      </p:grpSpPr>
      <p:grpSp>
        <p:nvGrpSpPr>
          <p:cNvPr id="3" name="Group 2"/>
          <p:cNvGrpSpPr/>
          <p:nvPr userDrawn="1"/>
        </p:nvGrpSpPr>
        <p:grpSpPr>
          <a:xfrm>
            <a:off x="684016" y="382319"/>
            <a:ext cx="960904" cy="245345"/>
            <a:chOff x="360699" y="268817"/>
            <a:chExt cx="506711" cy="172508"/>
          </a:xfrm>
          <a:solidFill>
            <a:schemeClr val="accent1"/>
          </a:solidFill>
        </p:grpSpPr>
        <p:sp>
          <p:nvSpPr>
            <p:cNvPr id="6" name="Rectangle 5"/>
            <p:cNvSpPr/>
            <p:nvPr userDrawn="1"/>
          </p:nvSpPr>
          <p:spPr>
            <a:xfrm>
              <a:off x="501650" y="268817"/>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46198" rtl="0"/>
              <a:endParaRPr lang="en-US" sz="2200" kern="1200" dirty="0">
                <a:solidFill>
                  <a:prstClr val="white"/>
                </a:solidFill>
                <a:latin typeface="Arial"/>
              </a:endParaRPr>
            </a:p>
          </p:txBody>
        </p:sp>
        <p:sp>
          <p:nvSpPr>
            <p:cNvPr id="7" name="Rectangle 6"/>
            <p:cNvSpPr/>
            <p:nvPr userDrawn="1"/>
          </p:nvSpPr>
          <p:spPr>
            <a:xfrm>
              <a:off x="360699" y="382059"/>
              <a:ext cx="365760" cy="5926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46198" rtl="0"/>
              <a:endParaRPr lang="en-US" sz="2200" kern="1200" dirty="0">
                <a:solidFill>
                  <a:prstClr val="white"/>
                </a:solidFill>
                <a:latin typeface="Arial"/>
              </a:endParaRPr>
            </a:p>
          </p:txBody>
        </p:sp>
      </p:grpSp>
      <p:sp>
        <p:nvSpPr>
          <p:cNvPr id="17" name="Text Placeholder 6"/>
          <p:cNvSpPr>
            <a:spLocks noGrp="1"/>
          </p:cNvSpPr>
          <p:nvPr>
            <p:ph type="body" sz="quarter" idx="12" hasCustomPrompt="1"/>
          </p:nvPr>
        </p:nvSpPr>
        <p:spPr>
          <a:xfrm>
            <a:off x="650260" y="845606"/>
            <a:ext cx="14739224" cy="1040384"/>
          </a:xfrm>
        </p:spPr>
        <p:txBody>
          <a:bodyPr lIns="0" tIns="0" rIns="0" bIns="0" anchor="t" anchorCtr="0">
            <a:noAutofit/>
          </a:bodyPr>
          <a:lstStyle>
            <a:lvl1pPr marL="0" indent="0">
              <a:spcBef>
                <a:spcPts val="717"/>
              </a:spcBef>
              <a:buNone/>
              <a:defRPr sz="2900" b="1" baseline="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Enter Heading</a:t>
            </a:r>
            <a:endParaRPr lang="en-US" dirty="0"/>
          </a:p>
        </p:txBody>
      </p:sp>
    </p:spTree>
    <p:extLst>
      <p:ext uri="{BB962C8B-B14F-4D97-AF65-F5344CB8AC3E}">
        <p14:creationId xmlns:p14="http://schemas.microsoft.com/office/powerpoint/2010/main" val="235789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a:ea typeface="Helvetica"/>
                <a:cs typeface="Helvetica"/>
                <a:sym typeface="Helvetica"/>
              </a:defRPr>
            </a:lvl1pPr>
          </a:lstStyle>
          <a:p>
            <a:r>
              <a:t>Text</a:t>
            </a:r>
          </a:p>
        </p:txBody>
      </p:sp>
      <p:sp>
        <p:nvSpPr>
          <p:cNvPr id="49" name="Shape 49"/>
          <p:cNvSpPr>
            <a:spLocks noGrp="1"/>
          </p:cNvSpPr>
          <p:nvPr>
            <p:ph type="body" sz="half" idx="1"/>
          </p:nvPr>
        </p:nvSpPr>
        <p:spPr>
          <a:xfrm>
            <a:off x="7111017" y="2150216"/>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29" name="Text Placeholder 28"/>
          <p:cNvSpPr>
            <a:spLocks noGrp="1"/>
          </p:cNvSpPr>
          <p:nvPr>
            <p:ph type="body" sz="quarter" idx="17" hasCustomPrompt="1"/>
          </p:nvPr>
        </p:nvSpPr>
        <p:spPr>
          <a:xfrm>
            <a:off x="3785372" y="2150216"/>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smtClean="0"/>
              <a:t>Text</a:t>
            </a:r>
            <a:endParaRPr lang="en-US" dirty="0"/>
          </a:p>
        </p:txBody>
      </p:sp>
      <p:sp>
        <p:nvSpPr>
          <p:cNvPr id="19" name="Shape 49"/>
          <p:cNvSpPr>
            <a:spLocks noGrp="1"/>
          </p:cNvSpPr>
          <p:nvPr>
            <p:ph type="body" sz="half" idx="18"/>
          </p:nvPr>
        </p:nvSpPr>
        <p:spPr>
          <a:xfrm>
            <a:off x="7111017" y="3791280"/>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Text Placeholder 28"/>
          <p:cNvSpPr>
            <a:spLocks noGrp="1"/>
          </p:cNvSpPr>
          <p:nvPr>
            <p:ph type="body" sz="quarter" idx="19" hasCustomPrompt="1"/>
          </p:nvPr>
        </p:nvSpPr>
        <p:spPr>
          <a:xfrm>
            <a:off x="3785372" y="3791282"/>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smtClean="0"/>
              <a:t>Text</a:t>
            </a:r>
            <a:endParaRPr lang="en-US" dirty="0"/>
          </a:p>
        </p:txBody>
      </p:sp>
      <p:sp>
        <p:nvSpPr>
          <p:cNvPr id="23" name="Shape 49"/>
          <p:cNvSpPr>
            <a:spLocks noGrp="1"/>
          </p:cNvSpPr>
          <p:nvPr>
            <p:ph type="body" sz="half" idx="20"/>
          </p:nvPr>
        </p:nvSpPr>
        <p:spPr>
          <a:xfrm>
            <a:off x="7111017" y="5350863"/>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Text Placeholder 28"/>
          <p:cNvSpPr>
            <a:spLocks noGrp="1"/>
          </p:cNvSpPr>
          <p:nvPr>
            <p:ph type="body" sz="quarter" idx="21" hasCustomPrompt="1"/>
          </p:nvPr>
        </p:nvSpPr>
        <p:spPr>
          <a:xfrm>
            <a:off x="3785372" y="5432347"/>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smtClean="0"/>
              <a:t>Text</a:t>
            </a:r>
            <a:endParaRPr lang="en-US" dirty="0"/>
          </a:p>
        </p:txBody>
      </p:sp>
      <p:sp>
        <p:nvSpPr>
          <p:cNvPr id="31" name="Shape 49"/>
          <p:cNvSpPr>
            <a:spLocks noGrp="1"/>
          </p:cNvSpPr>
          <p:nvPr>
            <p:ph type="body" sz="half" idx="22"/>
          </p:nvPr>
        </p:nvSpPr>
        <p:spPr>
          <a:xfrm>
            <a:off x="7111017" y="7073409"/>
            <a:ext cx="8782543" cy="1360968"/>
          </a:xfrm>
          <a:prstGeom prst="rect">
            <a:avLst/>
          </a:prstGeom>
        </p:spPr>
        <p:txBody>
          <a:bodyPr anchor="t" anchorCtr="0">
            <a:normAutofit/>
          </a:bodyPr>
          <a:lstStyle>
            <a:lvl1pPr marL="0" indent="0">
              <a:lnSpc>
                <a:spcPct val="150000"/>
              </a:lnSpc>
              <a:spcBef>
                <a:spcPts val="0"/>
              </a:spcBef>
              <a:buSzTx/>
              <a:buNone/>
              <a:defRPr sz="14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4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4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4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 name="Text Placeholder 28"/>
          <p:cNvSpPr>
            <a:spLocks noGrp="1"/>
          </p:cNvSpPr>
          <p:nvPr>
            <p:ph type="body" sz="quarter" idx="23" hasCustomPrompt="1"/>
          </p:nvPr>
        </p:nvSpPr>
        <p:spPr>
          <a:xfrm>
            <a:off x="3785372" y="7073411"/>
            <a:ext cx="2675038" cy="645518"/>
          </a:xfrm>
        </p:spPr>
        <p:txBody>
          <a:bodyPr anchor="t" anchorCtr="0">
            <a:normAutofit/>
          </a:bodyPr>
          <a:lstStyle>
            <a:lvl1pPr marL="0" indent="0">
              <a:lnSpc>
                <a:spcPct val="100000"/>
              </a:lnSpc>
              <a:spcBef>
                <a:spcPts val="0"/>
              </a:spcBef>
              <a:buNone/>
              <a:defRPr sz="2200">
                <a:solidFill>
                  <a:srgbClr val="08BCA9"/>
                </a:solidFill>
              </a:defRPr>
            </a:lvl1pPr>
          </a:lstStyle>
          <a:p>
            <a:pPr lvl="0"/>
            <a:r>
              <a:rPr lang="en-US" dirty="0" smtClean="0"/>
              <a:t>Text</a:t>
            </a:r>
            <a:endParaRPr lang="en-US" dirty="0"/>
          </a:p>
        </p:txBody>
      </p:sp>
      <p:sp>
        <p:nvSpPr>
          <p:cNvPr id="6"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smtClean="0"/>
              <a:t>Title Text</a:t>
            </a:r>
            <a:endParaRPr lang="en-US" dirty="0"/>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3741438404"/>
      </p:ext>
    </p:extLst>
  </p:cSld>
  <p:clrMapOvr>
    <a:masterClrMapping/>
  </p:clrMapOvr>
  <p:transition spd="med"/>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charset="0"/>
                <a:ea typeface="Helvetica" charset="0"/>
                <a:cs typeface="Helvetica" charset="0"/>
                <a:sym typeface="Helvetica"/>
              </a:defRPr>
            </a:lvl1pPr>
          </a:lstStyle>
          <a:p>
            <a:r>
              <a:rPr dirty="0"/>
              <a:t>Text</a:t>
            </a:r>
          </a:p>
        </p:txBody>
      </p:sp>
      <p:sp>
        <p:nvSpPr>
          <p:cNvPr id="49" name="Shape 49"/>
          <p:cNvSpPr>
            <a:spLocks noGrp="1"/>
          </p:cNvSpPr>
          <p:nvPr>
            <p:ph type="body" sz="half" idx="1"/>
          </p:nvPr>
        </p:nvSpPr>
        <p:spPr>
          <a:xfrm>
            <a:off x="3784902"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29" name="Text Placeholder 28"/>
          <p:cNvSpPr>
            <a:spLocks noGrp="1"/>
          </p:cNvSpPr>
          <p:nvPr>
            <p:ph type="body" sz="quarter" idx="17" hasCustomPrompt="1"/>
          </p:nvPr>
        </p:nvSpPr>
        <p:spPr>
          <a:xfrm>
            <a:off x="3785371"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smtClean="0"/>
              <a:t>Text</a:t>
            </a:r>
            <a:endParaRPr lang="en-US" dirty="0"/>
          </a:p>
        </p:txBody>
      </p:sp>
      <p:sp>
        <p:nvSpPr>
          <p:cNvPr id="20" name="Shape 49"/>
          <p:cNvSpPr>
            <a:spLocks noGrp="1"/>
          </p:cNvSpPr>
          <p:nvPr>
            <p:ph type="body" sz="half" idx="18"/>
          </p:nvPr>
        </p:nvSpPr>
        <p:spPr>
          <a:xfrm>
            <a:off x="7712229"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sp>
        <p:nvSpPr>
          <p:cNvPr id="22" name="Text Placeholder 28"/>
          <p:cNvSpPr>
            <a:spLocks noGrp="1"/>
          </p:cNvSpPr>
          <p:nvPr>
            <p:ph type="body" sz="quarter" idx="19" hasCustomPrompt="1"/>
          </p:nvPr>
        </p:nvSpPr>
        <p:spPr>
          <a:xfrm>
            <a:off x="7712695"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smtClean="0"/>
              <a:t>Text</a:t>
            </a:r>
            <a:endParaRPr lang="en-US" dirty="0"/>
          </a:p>
        </p:txBody>
      </p:sp>
      <p:sp>
        <p:nvSpPr>
          <p:cNvPr id="23" name="Shape 49"/>
          <p:cNvSpPr>
            <a:spLocks noGrp="1"/>
          </p:cNvSpPr>
          <p:nvPr>
            <p:ph type="body" sz="half" idx="20"/>
          </p:nvPr>
        </p:nvSpPr>
        <p:spPr>
          <a:xfrm>
            <a:off x="11639550" y="4298899"/>
            <a:ext cx="3428299" cy="3326809"/>
          </a:xfrm>
          <a:prstGeom prst="rect">
            <a:avLst/>
          </a:prstGeom>
        </p:spPr>
        <p:txBody>
          <a:bodyPr anchor="t">
            <a:normAutofit/>
          </a:bodyPr>
          <a:lstStyle>
            <a:lvl1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1pPr>
            <a:lvl2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2pPr>
            <a:lvl3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3pPr>
            <a:lvl4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4pPr>
            <a:lvl5pPr marL="204825" indent="-204825">
              <a:lnSpc>
                <a:spcPct val="150000"/>
              </a:lnSpc>
              <a:spcBef>
                <a:spcPts val="0"/>
              </a:spcBef>
              <a:buSzTx/>
              <a:buFont typeface="Arial" charset="0"/>
              <a:buChar char="•"/>
              <a:defRPr sz="14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0"/>
            <a:r>
              <a:rPr dirty="0"/>
              <a:t>Body Level Three</a:t>
            </a:r>
          </a:p>
          <a:p>
            <a:pPr lvl="1"/>
            <a:r>
              <a:rPr dirty="0"/>
              <a:t>Body Level Four</a:t>
            </a:r>
          </a:p>
          <a:p>
            <a:pPr lvl="2"/>
            <a:r>
              <a:rPr dirty="0"/>
              <a:t>Body Level Five</a:t>
            </a:r>
          </a:p>
        </p:txBody>
      </p:sp>
      <p:sp>
        <p:nvSpPr>
          <p:cNvPr id="28" name="Text Placeholder 28"/>
          <p:cNvSpPr>
            <a:spLocks noGrp="1"/>
          </p:cNvSpPr>
          <p:nvPr>
            <p:ph type="body" sz="quarter" idx="21" hasCustomPrompt="1"/>
          </p:nvPr>
        </p:nvSpPr>
        <p:spPr>
          <a:xfrm>
            <a:off x="11640018" y="2847882"/>
            <a:ext cx="3427697" cy="1282953"/>
          </a:xfrm>
        </p:spPr>
        <p:txBody>
          <a:bodyPr anchor="t" anchorCtr="0">
            <a:normAutofit/>
          </a:bodyPr>
          <a:lstStyle>
            <a:lvl1pPr marL="0" indent="0">
              <a:lnSpc>
                <a:spcPct val="100000"/>
              </a:lnSpc>
              <a:spcBef>
                <a:spcPts val="61"/>
              </a:spcBef>
              <a:buNone/>
              <a:defRPr sz="3200">
                <a:solidFill>
                  <a:srgbClr val="08BCA9"/>
                </a:solidFill>
              </a:defRPr>
            </a:lvl1pPr>
          </a:lstStyle>
          <a:p>
            <a:pPr lvl="0"/>
            <a:r>
              <a:rPr lang="en-US" dirty="0" smtClean="0"/>
              <a:t>Text</a:t>
            </a:r>
            <a:endParaRPr lang="en-US" dirty="0"/>
          </a:p>
        </p:txBody>
      </p:sp>
      <p:sp>
        <p:nvSpPr>
          <p:cNvPr id="12"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smtClean="0"/>
              <a:t>Title Text</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187523353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Graphic slide">
    <p:bg>
      <p:bgPr>
        <a:solidFill>
          <a:srgbClr val="FFFFFF"/>
        </a:solidFill>
        <a:effectLst/>
      </p:bgPr>
    </p:bg>
    <p:spTree>
      <p:nvGrpSpPr>
        <p:cNvPr id="1" name=""/>
        <p:cNvGrpSpPr/>
        <p:nvPr/>
      </p:nvGrpSpPr>
      <p:grpSpPr>
        <a:xfrm>
          <a:off x="0" y="0"/>
          <a:ext cx="0" cy="0"/>
          <a:chOff x="0" y="0"/>
          <a:chExt cx="0" cy="0"/>
        </a:xfrm>
      </p:grpSpPr>
      <p:sp>
        <p:nvSpPr>
          <p:cNvPr id="62" name="Shape 62"/>
          <p:cNvSpPr>
            <a:spLocks noGrp="1"/>
          </p:cNvSpPr>
          <p:nvPr>
            <p:ph type="title"/>
          </p:nvPr>
        </p:nvSpPr>
        <p:spPr>
          <a:xfrm>
            <a:off x="1124411" y="1131284"/>
            <a:ext cx="7514116" cy="615553"/>
          </a:xfrm>
          <a:prstGeom prst="rect">
            <a:avLst/>
          </a:prstGeom>
        </p:spPr>
        <p:txBody>
          <a:bodyPr anchor="t"/>
          <a:lstStyle>
            <a:lvl1pPr defTabSz="1455848">
              <a:lnSpc>
                <a:spcPts val="4778"/>
              </a:lnSpc>
              <a:defRPr sz="4100">
                <a:solidFill>
                  <a:schemeClr val="accent5"/>
                </a:solidFill>
                <a:latin typeface="HelvNeue Bold for IBM"/>
                <a:ea typeface="HelvNeue Bold for IBM"/>
                <a:cs typeface="HelvNeue Bold for IBM"/>
                <a:sym typeface="HelvNeue Bold for IBM"/>
              </a:defRPr>
            </a:lvl1pPr>
          </a:lstStyle>
          <a:p>
            <a:r>
              <a:t>Title Text</a:t>
            </a:r>
          </a:p>
        </p:txBody>
      </p:sp>
      <p:sp>
        <p:nvSpPr>
          <p:cNvPr id="63" name="Shape 63"/>
          <p:cNvSpPr>
            <a:spLocks noGrp="1"/>
          </p:cNvSpPr>
          <p:nvPr>
            <p:ph type="sldNum" sz="quarter" idx="2"/>
          </p:nvPr>
        </p:nvSpPr>
        <p:spPr>
          <a:xfrm>
            <a:off x="8685233" y="9221680"/>
            <a:ext cx="240839" cy="240832"/>
          </a:xfrm>
          <a:prstGeom prst="rect">
            <a:avLst/>
          </a:prstGeom>
        </p:spPr>
        <p:txBody>
          <a:bodyPr lIns="145646" tIns="72823" rIns="145646" bIns="72823"/>
          <a:lstStyle>
            <a:lvl1pPr defTabSz="1455848">
              <a:lnSpc>
                <a:spcPct val="100000"/>
              </a:lnSpc>
              <a:defRPr sz="1000">
                <a:latin typeface="Arial"/>
                <a:ea typeface="Arial"/>
                <a:cs typeface="Arial"/>
                <a:sym typeface="Arial"/>
              </a:defRPr>
            </a:lvl1pPr>
          </a:lstStyle>
          <a:p>
            <a:pPr algn="l" rtl="0"/>
            <a:fld id="{86CB4B4D-7CA3-9044-876B-883B54F8677D}" type="slidenum">
              <a:rPr kern="1200">
                <a:solidFill>
                  <a:srgbClr val="6D7777"/>
                </a:solidFill>
              </a:rPr>
              <a:pPr algn="l" rtl="0"/>
              <a:t>‹#›</a:t>
            </a:fld>
            <a:endParaRPr kern="1200">
              <a:solidFill>
                <a:srgbClr val="6D7777"/>
              </a:solidFill>
            </a:endParaRPr>
          </a:p>
        </p:txBody>
      </p:sp>
      <p:sp>
        <p:nvSpPr>
          <p:cNvPr id="64" name="Shape 64"/>
          <p:cNvSpPr/>
          <p:nvPr/>
        </p:nvSpPr>
        <p:spPr>
          <a:xfrm>
            <a:off x="8134017" y="9409283"/>
            <a:ext cx="504510" cy="14362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600" spc="0" baseline="33333">
                <a:solidFill>
                  <a:srgbClr val="5A5A5A"/>
                </a:solidFill>
              </a:defRPr>
            </a:lvl1pPr>
          </a:lstStyle>
          <a:p>
            <a:pPr algn="l" defTabSz="1456529" rtl="0"/>
            <a:r>
              <a:rPr sz="1400" kern="1200">
                <a:latin typeface="Arial"/>
              </a:rPr>
              <a:t>Page</a:t>
            </a:r>
          </a:p>
        </p:txBody>
      </p:sp>
      <p:sp>
        <p:nvSpPr>
          <p:cNvPr id="65" name="Shape 65"/>
          <p:cNvSpPr/>
          <p:nvPr/>
        </p:nvSpPr>
        <p:spPr>
          <a:xfrm>
            <a:off x="203936" y="9342099"/>
            <a:ext cx="2260860" cy="615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 spc="0" baseline="33333">
                <a:solidFill>
                  <a:srgbClr val="5A5A5A"/>
                </a:solidFill>
              </a:defRPr>
            </a:lvl1pPr>
          </a:lstStyle>
          <a:p>
            <a:pPr algn="l" defTabSz="1456529" rtl="0"/>
            <a:r>
              <a:rPr sz="600" kern="1200">
                <a:latin typeface="Arial"/>
              </a:rPr>
              <a:t>© 2016 IBM Corporation</a:t>
            </a:r>
          </a:p>
        </p:txBody>
      </p:sp>
      <p:sp>
        <p:nvSpPr>
          <p:cNvPr id="66" name="Shape 66"/>
          <p:cNvSpPr/>
          <p:nvPr/>
        </p:nvSpPr>
        <p:spPr>
          <a:xfrm>
            <a:off x="14543758" y="9386700"/>
            <a:ext cx="2627754" cy="615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 spc="0" baseline="33333">
                <a:solidFill>
                  <a:srgbClr val="5A5A5A"/>
                </a:solidFill>
              </a:defRPr>
            </a:lvl1pPr>
          </a:lstStyle>
          <a:p>
            <a:pPr algn="l" defTabSz="1456529" rtl="0"/>
            <a:r>
              <a:rPr sz="600" kern="1200">
                <a:latin typeface="Arial"/>
              </a:rPr>
              <a:t>IBM and Business Partner Use Only</a:t>
            </a:r>
          </a:p>
        </p:txBody>
      </p:sp>
      <p:pic>
        <p:nvPicPr>
          <p:cNvPr id="67" name="imag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57783" y="49"/>
            <a:ext cx="1382541" cy="1348107"/>
          </a:xfrm>
          <a:prstGeom prst="rect">
            <a:avLst/>
          </a:prstGeom>
          <a:ln w="12700">
            <a:miter lim="400000"/>
          </a:ln>
        </p:spPr>
      </p:pic>
      <p:sp>
        <p:nvSpPr>
          <p:cNvPr id="68" name="Shape 68"/>
          <p:cNvSpPr/>
          <p:nvPr/>
        </p:nvSpPr>
        <p:spPr>
          <a:xfrm>
            <a:off x="15905777" y="938683"/>
            <a:ext cx="1552570" cy="341993"/>
          </a:xfrm>
          <a:prstGeom prst="rect">
            <a:avLst/>
          </a:prstGeom>
          <a:ln w="12700">
            <a:miter lim="400000"/>
          </a:ln>
          <a:extLst>
            <a:ext uri="{C572A759-6A51-4108-AA02-DFA0A04FC94B}">
              <ma14:wrappingTextBoxFlag xmlns:ma14="http://schemas.microsoft.com/office/mac/drawingml/2011/main" val="1"/>
            </a:ext>
          </a:extLst>
        </p:spPr>
        <p:txBody>
          <a:bodyPr lIns="72821" tIns="72823" rIns="72821" bIns="72823">
            <a:spAutoFit/>
          </a:bodyPr>
          <a:lstStyle>
            <a:lvl1pPr>
              <a:defRPr sz="900" b="1" i="1" spc="0" baseline="22222">
                <a:solidFill>
                  <a:srgbClr val="5A5A5A"/>
                </a:solidFill>
                <a:latin typeface="Arial"/>
                <a:ea typeface="Arial"/>
                <a:cs typeface="Arial"/>
                <a:sym typeface="Arial"/>
              </a:defRPr>
            </a:lvl1pPr>
          </a:lstStyle>
          <a:p>
            <a:pPr defTabSz="1456529" rtl="0"/>
            <a:r>
              <a:rPr sz="1900" i="0" kern="1200" dirty="0"/>
              <a:t>Fast Start</a:t>
            </a:r>
          </a:p>
        </p:txBody>
      </p:sp>
    </p:spTree>
    <p:extLst>
      <p:ext uri="{BB962C8B-B14F-4D97-AF65-F5344CB8AC3E}">
        <p14:creationId xmlns:p14="http://schemas.microsoft.com/office/powerpoint/2010/main" val="422029417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a:xfrm>
            <a:off x="867015" y="9040146"/>
            <a:ext cx="4046061" cy="519289"/>
          </a:xfrm>
          <a:prstGeom prst="rect">
            <a:avLst/>
          </a:prstGeom>
        </p:spPr>
        <p:txBody>
          <a:bodyPr lIns="145646" tIns="72823" rIns="145646" bIns="72823"/>
          <a:lstStyle/>
          <a:p>
            <a:pPr algn="l" defTabSz="1456529" rtl="0"/>
            <a:fld id="{D1D1DC96-2075-7847-B014-2AB1CDE2CC6A}" type="datetimeFigureOut">
              <a:rPr lang="en-US" sz="2900" kern="1200" smtClean="0">
                <a:solidFill>
                  <a:srgbClr val="6D7777"/>
                </a:solidFill>
              </a:rPr>
              <a:pPr algn="l" defTabSz="1456529" rtl="0"/>
              <a:t>2/28/17</a:t>
            </a:fld>
            <a:endParaRPr lang="en-US" sz="2900" kern="1200" dirty="0">
              <a:solidFill>
                <a:srgbClr val="6D7777"/>
              </a:solidFill>
            </a:endParaRPr>
          </a:p>
        </p:txBody>
      </p:sp>
      <p:sp>
        <p:nvSpPr>
          <p:cNvPr id="4" name="Footer Placeholder 3"/>
          <p:cNvSpPr>
            <a:spLocks noGrp="1"/>
          </p:cNvSpPr>
          <p:nvPr>
            <p:ph type="ftr" sz="quarter" idx="11"/>
          </p:nvPr>
        </p:nvSpPr>
        <p:spPr>
          <a:xfrm>
            <a:off x="5924592" y="9040146"/>
            <a:ext cx="5491084" cy="519289"/>
          </a:xfrm>
          <a:prstGeom prst="rect">
            <a:avLst/>
          </a:prstGeom>
        </p:spPr>
        <p:txBody>
          <a:bodyPr lIns="145646" tIns="72823" rIns="145646" bIns="72823"/>
          <a:lstStyle/>
          <a:p>
            <a:pPr algn="l" defTabSz="1456529" rtl="0"/>
            <a:endParaRPr lang="en-US" sz="2900" kern="1200" dirty="0">
              <a:solidFill>
                <a:srgbClr val="6D7777"/>
              </a:solidFill>
            </a:endParaRPr>
          </a:p>
        </p:txBody>
      </p:sp>
      <p:sp>
        <p:nvSpPr>
          <p:cNvPr id="5" name="Slide Number Placeholder 4"/>
          <p:cNvSpPr>
            <a:spLocks noGrp="1"/>
          </p:cNvSpPr>
          <p:nvPr>
            <p:ph type="sldNum" sz="quarter" idx="12"/>
          </p:nvPr>
        </p:nvSpPr>
        <p:spPr>
          <a:xfrm>
            <a:off x="12427191" y="9040146"/>
            <a:ext cx="4046061" cy="519289"/>
          </a:xfrm>
          <a:prstGeom prst="rect">
            <a:avLst/>
          </a:prstGeom>
        </p:spPr>
        <p:txBody>
          <a:bodyPr lIns="145646" tIns="72823" rIns="145646" bIns="72823"/>
          <a:lstStyle/>
          <a:p>
            <a:pPr algn="l" defTabSz="1456529" rtl="0"/>
            <a:fld id="{0AB1E5A3-FAFB-B844-A33B-1BAB240620E5}" type="slidenum">
              <a:rPr lang="en-US" sz="2900" kern="1200" smtClean="0">
                <a:solidFill>
                  <a:srgbClr val="6D7777"/>
                </a:solidFill>
              </a:rPr>
              <a:pPr algn="l" defTabSz="1456529" rtl="0"/>
              <a:t>‹#›</a:t>
            </a:fld>
            <a:endParaRPr lang="en-US" sz="2900" kern="1200" dirty="0">
              <a:solidFill>
                <a:srgbClr val="6D7777"/>
              </a:solidFill>
            </a:endParaRPr>
          </a:p>
        </p:txBody>
      </p:sp>
    </p:spTree>
    <p:extLst>
      <p:ext uri="{BB962C8B-B14F-4D97-AF65-F5344CB8AC3E}">
        <p14:creationId xmlns:p14="http://schemas.microsoft.com/office/powerpoint/2010/main" val="435804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py">
    <p:spTree>
      <p:nvGrpSpPr>
        <p:cNvPr id="1" name=""/>
        <p:cNvGrpSpPr/>
        <p:nvPr/>
      </p:nvGrpSpPr>
      <p:grpSpPr>
        <a:xfrm>
          <a:off x="0" y="0"/>
          <a:ext cx="0" cy="0"/>
          <a:chOff x="0" y="0"/>
          <a:chExt cx="0" cy="0"/>
        </a:xfrm>
      </p:grpSpPr>
      <p:sp>
        <p:nvSpPr>
          <p:cNvPr id="48" name="Shape 48"/>
          <p:cNvSpPr>
            <a:spLocks noGrp="1"/>
          </p:cNvSpPr>
          <p:nvPr>
            <p:ph type="body" sz="quarter" idx="13"/>
          </p:nvPr>
        </p:nvSpPr>
        <p:spPr>
          <a:xfrm>
            <a:off x="2167283" y="1088802"/>
            <a:ext cx="1174284" cy="837526"/>
          </a:xfrm>
          <a:prstGeom prst="rect">
            <a:avLst/>
          </a:prstGeom>
        </p:spPr>
        <p:txBody>
          <a:bodyPr anchor="t">
            <a:noAutofit/>
          </a:bodyPr>
          <a:lstStyle>
            <a:lvl1pPr marL="0" indent="0">
              <a:spcBef>
                <a:spcPts val="0"/>
              </a:spcBef>
              <a:buSzTx/>
              <a:buNone/>
              <a:defRPr sz="1300" b="1">
                <a:solidFill>
                  <a:srgbClr val="263A48"/>
                </a:solidFill>
                <a:latin typeface="Helvetica"/>
                <a:ea typeface="Helvetica"/>
                <a:cs typeface="Helvetica"/>
                <a:sym typeface="Helvetica"/>
              </a:defRPr>
            </a:lvl1pPr>
          </a:lstStyle>
          <a:p>
            <a:r>
              <a:t>Text</a:t>
            </a:r>
          </a:p>
        </p:txBody>
      </p:sp>
      <p:sp>
        <p:nvSpPr>
          <p:cNvPr id="49" name="Shape 49"/>
          <p:cNvSpPr>
            <a:spLocks noGrp="1"/>
          </p:cNvSpPr>
          <p:nvPr>
            <p:ph type="body" sz="half" idx="1"/>
          </p:nvPr>
        </p:nvSpPr>
        <p:spPr>
          <a:xfrm>
            <a:off x="3785373" y="1950247"/>
            <a:ext cx="8720933" cy="6865613"/>
          </a:xfrm>
          <a:prstGeom prst="rect">
            <a:avLst/>
          </a:prstGeom>
        </p:spPr>
        <p:txBody>
          <a:bodyPr anchor="t">
            <a:normAutofit/>
          </a:bodyPr>
          <a:lstStyle>
            <a:lvl1pPr marL="0" indent="0">
              <a:lnSpc>
                <a:spcPct val="150000"/>
              </a:lnSpc>
              <a:spcBef>
                <a:spcPts val="0"/>
              </a:spcBef>
              <a:buSzTx/>
              <a:buNone/>
              <a:defRPr sz="1300">
                <a:latin typeface="HelvNeue Light for IBM"/>
                <a:ea typeface="HelvNeue Light for IBM"/>
                <a:cs typeface="HelvNeue Light for IBM"/>
                <a:sym typeface="HelvNeue Light for IBM"/>
              </a:defRPr>
            </a:lvl1pPr>
            <a:lvl2pPr marL="0" indent="136550">
              <a:lnSpc>
                <a:spcPct val="150000"/>
              </a:lnSpc>
              <a:spcBef>
                <a:spcPts val="0"/>
              </a:spcBef>
              <a:buSzTx/>
              <a:buNone/>
              <a:defRPr sz="1300">
                <a:latin typeface="HelvNeue Light for IBM"/>
                <a:ea typeface="HelvNeue Light for IBM"/>
                <a:cs typeface="HelvNeue Light for IBM"/>
                <a:sym typeface="HelvNeue Light for IBM"/>
              </a:defRPr>
            </a:lvl2pPr>
            <a:lvl3pPr marL="0" indent="273100">
              <a:lnSpc>
                <a:spcPct val="150000"/>
              </a:lnSpc>
              <a:spcBef>
                <a:spcPts val="0"/>
              </a:spcBef>
              <a:buSzTx/>
              <a:buNone/>
              <a:defRPr sz="1300">
                <a:latin typeface="HelvNeue Light for IBM"/>
                <a:ea typeface="HelvNeue Light for IBM"/>
                <a:cs typeface="HelvNeue Light for IBM"/>
                <a:sym typeface="HelvNeue Light for IBM"/>
              </a:defRPr>
            </a:lvl3pPr>
            <a:lvl4pPr marL="0" indent="409649">
              <a:lnSpc>
                <a:spcPct val="150000"/>
              </a:lnSpc>
              <a:spcBef>
                <a:spcPts val="0"/>
              </a:spcBef>
              <a:buSzTx/>
              <a:buNone/>
              <a:defRPr sz="1300">
                <a:latin typeface="HelvNeue Light for IBM"/>
                <a:ea typeface="HelvNeue Light for IBM"/>
                <a:cs typeface="HelvNeue Light for IBM"/>
                <a:sym typeface="HelvNeue Light for IBM"/>
              </a:defRPr>
            </a:lvl4pPr>
            <a:lvl5pPr marL="0" indent="546198">
              <a:lnSpc>
                <a:spcPct val="150000"/>
              </a:lnSpc>
              <a:spcBef>
                <a:spcPts val="0"/>
              </a:spcBef>
              <a:buSzTx/>
              <a:buNone/>
              <a:defRPr sz="1300">
                <a:latin typeface="HelvNeue Light for IBM"/>
                <a:ea typeface="HelvNeue Light for IBM"/>
                <a:cs typeface="HelvNeue Light for IBM"/>
                <a:sym typeface="HelvNeue Light for IBM"/>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0544" y="1061475"/>
            <a:ext cx="691998" cy="682585"/>
          </a:xfrm>
          <a:prstGeom prst="rect">
            <a:avLst/>
          </a:prstGeom>
        </p:spPr>
      </p:pic>
      <p:sp>
        <p:nvSpPr>
          <p:cNvPr id="7" name="Text Placeholder 5"/>
          <p:cNvSpPr>
            <a:spLocks noGrp="1"/>
          </p:cNvSpPr>
          <p:nvPr>
            <p:ph type="body" sz="quarter" idx="24" hasCustomPrompt="1"/>
          </p:nvPr>
        </p:nvSpPr>
        <p:spPr>
          <a:xfrm>
            <a:off x="3785373" y="1066655"/>
            <a:ext cx="8720933" cy="579119"/>
          </a:xfrm>
        </p:spPr>
        <p:txBody>
          <a:bodyPr>
            <a:noAutofit/>
          </a:bodyPr>
          <a:lstStyle>
            <a:lvl1pPr marL="0" indent="0">
              <a:buNone/>
              <a:defRPr sz="2400">
                <a:solidFill>
                  <a:srgbClr val="1EC4E3"/>
                </a:solidFill>
              </a:defRPr>
            </a:lvl1pPr>
            <a:lvl2pPr marL="379305" indent="0">
              <a:buNone/>
              <a:defRPr sz="2400">
                <a:solidFill>
                  <a:srgbClr val="1EC4E3"/>
                </a:solidFill>
              </a:defRPr>
            </a:lvl2pPr>
            <a:lvl3pPr marL="758609" indent="0">
              <a:buNone/>
              <a:defRPr sz="2400">
                <a:solidFill>
                  <a:srgbClr val="1EC4E3"/>
                </a:solidFill>
              </a:defRPr>
            </a:lvl3pPr>
            <a:lvl4pPr marL="1137914" indent="0">
              <a:buNone/>
              <a:defRPr sz="2400">
                <a:solidFill>
                  <a:srgbClr val="1EC4E3"/>
                </a:solidFill>
              </a:defRPr>
            </a:lvl4pPr>
            <a:lvl5pPr marL="1517218" indent="0">
              <a:buNone/>
              <a:defRPr sz="2400">
                <a:solidFill>
                  <a:srgbClr val="1EC4E3"/>
                </a:solidFill>
              </a:defRPr>
            </a:lvl5pPr>
          </a:lstStyle>
          <a:p>
            <a:pPr lvl="0"/>
            <a:r>
              <a:rPr lang="en-US" dirty="0" smtClean="0"/>
              <a:t>Title Text</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755482" y="9147243"/>
            <a:ext cx="494563" cy="199415"/>
          </a:xfrm>
          <a:prstGeom prst="rect">
            <a:avLst/>
          </a:prstGeom>
        </p:spPr>
      </p:pic>
    </p:spTree>
    <p:extLst>
      <p:ext uri="{BB962C8B-B14F-4D97-AF65-F5344CB8AC3E}">
        <p14:creationId xmlns:p14="http://schemas.microsoft.com/office/powerpoint/2010/main" val="232906291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 name="Shape 33"/>
          <p:cNvSpPr>
            <a:spLocks noGrp="1"/>
          </p:cNvSpPr>
          <p:nvPr>
            <p:ph type="title"/>
          </p:nvPr>
        </p:nvSpPr>
        <p:spPr>
          <a:xfrm>
            <a:off x="1693385" y="4324621"/>
            <a:ext cx="13953493" cy="615681"/>
          </a:xfrm>
          <a:prstGeom prst="rect">
            <a:avLst/>
          </a:prstGeom>
        </p:spPr>
        <p:txBody>
          <a:bodyPr anchor="b"/>
          <a:lstStyle/>
          <a:p>
            <a:pPr lvl="0">
              <a:defRPr sz="1800" b="0"/>
            </a:pPr>
            <a:r>
              <a:rPr sz="4001" b="1"/>
              <a:t>Title Text</a:t>
            </a:r>
          </a:p>
        </p:txBody>
      </p:sp>
      <p:sp>
        <p:nvSpPr>
          <p:cNvPr id="34" name="Shape 34"/>
          <p:cNvSpPr>
            <a:spLocks noGrp="1"/>
          </p:cNvSpPr>
          <p:nvPr>
            <p:ph type="body" idx="1"/>
          </p:nvPr>
        </p:nvSpPr>
        <p:spPr>
          <a:xfrm>
            <a:off x="1693385" y="5029200"/>
            <a:ext cx="13953493" cy="3462486"/>
          </a:xfrm>
          <a:prstGeom prst="rect">
            <a:avLst/>
          </a:prstGeom>
        </p:spPr>
        <p:txBody>
          <a:bodyPr anchor="t"/>
          <a:lstStyle>
            <a:lvl1pPr marL="0" indent="0" defTabSz="457223">
              <a:spcBef>
                <a:spcPts val="2400"/>
              </a:spcBef>
              <a:buSzTx/>
              <a:buNone/>
              <a:defRPr sz="2900">
                <a:latin typeface="Arial"/>
                <a:ea typeface="Arial"/>
                <a:cs typeface="Arial"/>
                <a:sym typeface="Helvetica Neue Light"/>
              </a:defRPr>
            </a:lvl1pPr>
            <a:lvl2pPr marL="0" indent="228611" defTabSz="457223">
              <a:spcBef>
                <a:spcPts val="2400"/>
              </a:spcBef>
              <a:buSzTx/>
              <a:buNone/>
              <a:defRPr sz="2900">
                <a:latin typeface="Arial"/>
                <a:ea typeface="Arial"/>
                <a:cs typeface="Arial"/>
                <a:sym typeface="Helvetica Neue Light"/>
              </a:defRPr>
            </a:lvl2pPr>
            <a:lvl3pPr marL="0" indent="457223" defTabSz="457223">
              <a:spcBef>
                <a:spcPts val="2400"/>
              </a:spcBef>
              <a:buSzTx/>
              <a:buNone/>
              <a:defRPr sz="2900">
                <a:latin typeface="Arial"/>
                <a:ea typeface="Arial"/>
                <a:cs typeface="Arial"/>
                <a:sym typeface="Helvetica Neue Light"/>
              </a:defRPr>
            </a:lvl3pPr>
            <a:lvl4pPr marL="0" indent="685835" defTabSz="457223">
              <a:spcBef>
                <a:spcPts val="2400"/>
              </a:spcBef>
              <a:buSzTx/>
              <a:buNone/>
              <a:defRPr sz="2900">
                <a:latin typeface="Arial"/>
                <a:ea typeface="Arial"/>
                <a:cs typeface="Arial"/>
                <a:sym typeface="Helvetica Neue Light"/>
              </a:defRPr>
            </a:lvl4pPr>
            <a:lvl5pPr marL="0" indent="914446" defTabSz="457223">
              <a:spcBef>
                <a:spcPts val="2400"/>
              </a:spcBef>
              <a:buSzTx/>
              <a:buNone/>
              <a:defRPr sz="2900">
                <a:latin typeface="Arial"/>
                <a:ea typeface="Arial"/>
                <a:cs typeface="Arial"/>
                <a:sym typeface="Helvetica Neue Light"/>
              </a:defRPr>
            </a:lvl5pPr>
          </a:lstStyle>
          <a:p>
            <a:pPr lvl="0">
              <a:defRPr sz="1800"/>
            </a:pPr>
            <a:r>
              <a:rPr sz="2900" dirty="0"/>
              <a:t>Body Level One</a:t>
            </a:r>
          </a:p>
          <a:p>
            <a:pPr lvl="1">
              <a:defRPr sz="1800"/>
            </a:pPr>
            <a:r>
              <a:rPr sz="2900" dirty="0"/>
              <a:t>Body Level Two</a:t>
            </a:r>
          </a:p>
          <a:p>
            <a:pPr lvl="2">
              <a:defRPr sz="1800"/>
            </a:pPr>
            <a:r>
              <a:rPr sz="2900" dirty="0"/>
              <a:t>Body Level Three</a:t>
            </a:r>
          </a:p>
          <a:p>
            <a:pPr lvl="3">
              <a:defRPr sz="1800"/>
            </a:pPr>
            <a:r>
              <a:rPr sz="2900" dirty="0"/>
              <a:t>Body Level Four</a:t>
            </a:r>
          </a:p>
          <a:p>
            <a:pPr lvl="4">
              <a:defRPr sz="1800"/>
            </a:pPr>
            <a:r>
              <a:rPr sz="2900" dirty="0"/>
              <a:t>Body Level Five</a:t>
            </a:r>
          </a:p>
        </p:txBody>
      </p:sp>
      <p:sp>
        <p:nvSpPr>
          <p:cNvPr id="35" name="Shape 35"/>
          <p:cNvSpPr>
            <a:spLocks noGrp="1"/>
          </p:cNvSpPr>
          <p:nvPr>
            <p:ph type="sldNum" sz="quarter" idx="2"/>
          </p:nvPr>
        </p:nvSpPr>
        <p:spPr>
          <a:xfrm>
            <a:off x="145208" y="9321554"/>
            <a:ext cx="474420" cy="381001"/>
          </a:xfrm>
          <a:prstGeom prst="rect">
            <a:avLst/>
          </a:prstGeom>
        </p:spPr>
        <p:txBody>
          <a:bodyPr wrap="square"/>
          <a:lstStyle>
            <a:lvl1pPr>
              <a:defRPr>
                <a:solidFill>
                  <a:srgbClr val="000000"/>
                </a:solidFill>
              </a:defRPr>
            </a:lvl1pPr>
          </a:lstStyle>
          <a:p>
            <a:pPr lvl="0"/>
            <a:fld id="{86CB4B4D-7CA3-9044-876B-883B54F8677D}" type="slidenum">
              <a:t>‹#›</a:t>
            </a:fld>
            <a:endParaRPr/>
          </a:p>
        </p:txBody>
      </p:sp>
    </p:spTree>
    <p:extLst>
      <p:ext uri="{BB962C8B-B14F-4D97-AF65-F5344CB8AC3E}">
        <p14:creationId xmlns:p14="http://schemas.microsoft.com/office/powerpoint/2010/main" val="40773588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b="0"/>
            </a:pPr>
            <a:r>
              <a:rPr sz="4001" b="1"/>
              <a:t>Title Text</a:t>
            </a:r>
          </a:p>
        </p:txBody>
      </p:sp>
      <p:sp>
        <p:nvSpPr>
          <p:cNvPr id="21" name="Shape 21"/>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b="0"/>
            </a:pPr>
            <a:r>
              <a:rPr sz="4001" b="1"/>
              <a:t>Title Text</a:t>
            </a:r>
          </a:p>
        </p:txBody>
      </p:sp>
      <p:sp>
        <p:nvSpPr>
          <p:cNvPr id="25" name="Shape 25"/>
          <p:cNvSpPr>
            <a:spLocks noGrp="1"/>
          </p:cNvSpPr>
          <p:nvPr>
            <p:ph type="body" idx="1"/>
          </p:nvPr>
        </p:nvSpPr>
        <p:spPr>
          <a:xfrm>
            <a:off x="1270039" y="2603500"/>
            <a:ext cx="7112217" cy="6286500"/>
          </a:xfrm>
          <a:prstGeom prst="rect">
            <a:avLst/>
          </a:prstGeom>
        </p:spPr>
        <p:txBody>
          <a:bodyPr/>
          <a:lstStyle>
            <a:lvl1pPr marL="342917" indent="-342917">
              <a:spcBef>
                <a:spcPts val="3200"/>
              </a:spcBef>
              <a:defRPr sz="2801"/>
            </a:lvl1pPr>
            <a:lvl2pPr marL="685835" indent="-342917">
              <a:spcBef>
                <a:spcPts val="3200"/>
              </a:spcBef>
              <a:defRPr sz="2801"/>
            </a:lvl2pPr>
            <a:lvl3pPr marL="1028752" indent="-342917">
              <a:spcBef>
                <a:spcPts val="3200"/>
              </a:spcBef>
              <a:defRPr sz="2801"/>
            </a:lvl3pPr>
            <a:lvl4pPr marL="1371668" indent="-342917">
              <a:spcBef>
                <a:spcPts val="3200"/>
              </a:spcBef>
              <a:defRPr sz="2801"/>
            </a:lvl4pPr>
            <a:lvl5pPr marL="1714586" indent="-342917">
              <a:spcBef>
                <a:spcPts val="3200"/>
              </a:spcBef>
              <a:defRPr sz="2801"/>
            </a:lvl5pPr>
          </a:lstStyle>
          <a:p>
            <a:pPr lvl="0">
              <a:defRPr sz="1800"/>
            </a:pPr>
            <a:r>
              <a:rPr sz="2801"/>
              <a:t>Body Level One</a:t>
            </a:r>
          </a:p>
          <a:p>
            <a:pPr lvl="1">
              <a:defRPr sz="1800"/>
            </a:pPr>
            <a:r>
              <a:rPr sz="2801"/>
              <a:t>Body Level Two</a:t>
            </a:r>
          </a:p>
          <a:p>
            <a:pPr lvl="2">
              <a:defRPr sz="1800"/>
            </a:pPr>
            <a:r>
              <a:rPr sz="2801"/>
              <a:t>Body Level Three</a:t>
            </a:r>
          </a:p>
          <a:p>
            <a:pPr lvl="3">
              <a:defRPr sz="1800"/>
            </a:pPr>
            <a:r>
              <a:rPr sz="2801"/>
              <a:t>Body Level Four</a:t>
            </a:r>
          </a:p>
          <a:p>
            <a:pPr lvl="4">
              <a:defRPr sz="1800"/>
            </a:pPr>
            <a:r>
              <a:rPr sz="2801"/>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1270039" y="1270000"/>
            <a:ext cx="14800185"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slideLayout" Target="../slideLayouts/slideLayout32.xml"/><Relationship Id="rId22" Type="http://schemas.openxmlformats.org/officeDocument/2006/relationships/slideLayout" Target="../slideLayouts/slideLayout33.xml"/><Relationship Id="rId23" Type="http://schemas.openxmlformats.org/officeDocument/2006/relationships/slideLayout" Target="../slideLayouts/slideLayout34.xml"/><Relationship Id="rId24" Type="http://schemas.openxmlformats.org/officeDocument/2006/relationships/slideLayout" Target="../slideLayouts/slideLayout35.xml"/><Relationship Id="rId25" Type="http://schemas.openxmlformats.org/officeDocument/2006/relationships/slideLayout" Target="../slideLayouts/slideLayout36.xml"/><Relationship Id="rId26" Type="http://schemas.openxmlformats.org/officeDocument/2006/relationships/slideLayout" Target="../slideLayouts/slideLayout37.xml"/><Relationship Id="rId27" Type="http://schemas.openxmlformats.org/officeDocument/2006/relationships/theme" Target="../theme/theme2.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39" y="444500"/>
            <a:ext cx="14800185"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b="0"/>
            </a:pPr>
            <a:r>
              <a:rPr sz="4001" b="1" dirty="0"/>
              <a:t>Title Text</a:t>
            </a:r>
          </a:p>
        </p:txBody>
      </p:sp>
      <p:sp>
        <p:nvSpPr>
          <p:cNvPr id="3" name="Shape 3"/>
          <p:cNvSpPr>
            <a:spLocks noGrp="1"/>
          </p:cNvSpPr>
          <p:nvPr>
            <p:ph type="body" idx="1"/>
          </p:nvPr>
        </p:nvSpPr>
        <p:spPr>
          <a:xfrm>
            <a:off x="1270039" y="2603500"/>
            <a:ext cx="14800185"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 name="Shape 4"/>
          <p:cNvSpPr>
            <a:spLocks noGrp="1"/>
          </p:cNvSpPr>
          <p:nvPr>
            <p:ph type="sldNum" sz="quarter" idx="2"/>
          </p:nvPr>
        </p:nvSpPr>
        <p:spPr>
          <a:xfrm>
            <a:off x="206491" y="9340354"/>
            <a:ext cx="282129" cy="276999"/>
          </a:xfrm>
          <a:prstGeom prst="rect">
            <a:avLst/>
          </a:prstGeom>
          <a:ln w="12700">
            <a:miter lim="400000"/>
          </a:ln>
        </p:spPr>
        <p:txBody>
          <a:bodyPr wrap="none" lIns="0" tIns="0" rIns="0" bIns="0">
            <a:spAutoFit/>
          </a:bodyPr>
          <a:lstStyle>
            <a:lvl1pPr>
              <a:defRPr sz="1800">
                <a:solidFill>
                  <a:srgbClr val="A6AAA9"/>
                </a:solidFill>
                <a:latin typeface="Arial"/>
                <a:ea typeface="Arial"/>
                <a:cs typeface="Arial"/>
              </a:defRPr>
            </a:lvl1pPr>
          </a:lstStyle>
          <a:p>
            <a:fld id="{86CB4B4D-7CA3-9044-876B-883B54F867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Lst>
  <p:transition spd="med"/>
  <p:txStyles>
    <p:titleStyle>
      <a:lvl1pPr defTabSz="584229">
        <a:defRPr sz="4001" b="1" i="0">
          <a:latin typeface="Helvetica Light"/>
          <a:ea typeface="Arial"/>
          <a:cs typeface="Arial"/>
          <a:sym typeface="Helvetica Neue"/>
        </a:defRPr>
      </a:lvl1pPr>
      <a:lvl2pPr indent="228611" defTabSz="584229">
        <a:defRPr sz="4001" b="1">
          <a:latin typeface="+mj-lt"/>
          <a:ea typeface="+mj-ea"/>
          <a:cs typeface="+mj-cs"/>
          <a:sym typeface="Helvetica Neue"/>
        </a:defRPr>
      </a:lvl2pPr>
      <a:lvl3pPr indent="457223" defTabSz="584229">
        <a:defRPr sz="4001" b="1">
          <a:latin typeface="+mj-lt"/>
          <a:ea typeface="+mj-ea"/>
          <a:cs typeface="+mj-cs"/>
          <a:sym typeface="Helvetica Neue"/>
        </a:defRPr>
      </a:lvl3pPr>
      <a:lvl4pPr indent="685835" defTabSz="584229">
        <a:defRPr sz="4001" b="1">
          <a:latin typeface="+mj-lt"/>
          <a:ea typeface="+mj-ea"/>
          <a:cs typeface="+mj-cs"/>
          <a:sym typeface="Helvetica Neue"/>
        </a:defRPr>
      </a:lvl4pPr>
      <a:lvl5pPr indent="914446" defTabSz="584229">
        <a:defRPr sz="4001" b="1">
          <a:latin typeface="+mj-lt"/>
          <a:ea typeface="+mj-ea"/>
          <a:cs typeface="+mj-cs"/>
          <a:sym typeface="Helvetica Neue"/>
        </a:defRPr>
      </a:lvl5pPr>
      <a:lvl6pPr indent="1143057" defTabSz="584229">
        <a:defRPr sz="4001" b="1">
          <a:latin typeface="+mj-lt"/>
          <a:ea typeface="+mj-ea"/>
          <a:cs typeface="+mj-cs"/>
          <a:sym typeface="Helvetica Neue"/>
        </a:defRPr>
      </a:lvl6pPr>
      <a:lvl7pPr indent="1371668" defTabSz="584229">
        <a:defRPr sz="4001" b="1">
          <a:latin typeface="+mj-lt"/>
          <a:ea typeface="+mj-ea"/>
          <a:cs typeface="+mj-cs"/>
          <a:sym typeface="Helvetica Neue"/>
        </a:defRPr>
      </a:lvl7pPr>
      <a:lvl8pPr indent="1600280" defTabSz="584229">
        <a:defRPr sz="4001" b="1">
          <a:latin typeface="+mj-lt"/>
          <a:ea typeface="+mj-ea"/>
          <a:cs typeface="+mj-cs"/>
          <a:sym typeface="Helvetica Neue"/>
        </a:defRPr>
      </a:lvl8pPr>
      <a:lvl9pPr indent="1828892" defTabSz="584229">
        <a:defRPr sz="4001" b="1">
          <a:latin typeface="+mj-lt"/>
          <a:ea typeface="+mj-ea"/>
          <a:cs typeface="+mj-cs"/>
          <a:sym typeface="Helvetica Neue"/>
        </a:defRPr>
      </a:lvl9pPr>
    </p:titleStyle>
    <p:bodyStyle>
      <a:lvl1pPr marL="444522" indent="-444522" defTabSz="584229">
        <a:spcBef>
          <a:spcPts val="4200"/>
        </a:spcBef>
        <a:buSzPct val="75000"/>
        <a:buChar char="•"/>
        <a:defRPr sz="3600">
          <a:latin typeface="Helvetica Light"/>
          <a:ea typeface="Arial"/>
          <a:cs typeface="Arial"/>
          <a:sym typeface="Helvetica Light"/>
        </a:defRPr>
      </a:lvl1pPr>
      <a:lvl2pPr marL="889045" indent="-444522" defTabSz="584229">
        <a:spcBef>
          <a:spcPts val="4200"/>
        </a:spcBef>
        <a:buSzPct val="75000"/>
        <a:buChar char="•"/>
        <a:defRPr sz="3600">
          <a:latin typeface="Helvetica Light"/>
          <a:ea typeface="Arial"/>
          <a:cs typeface="Arial"/>
          <a:sym typeface="Helvetica Light"/>
        </a:defRPr>
      </a:lvl2pPr>
      <a:lvl3pPr marL="1333567" indent="-444522" defTabSz="584229">
        <a:spcBef>
          <a:spcPts val="4200"/>
        </a:spcBef>
        <a:buSzPct val="75000"/>
        <a:buChar char="•"/>
        <a:defRPr sz="3600">
          <a:latin typeface="Helvetica Light"/>
          <a:ea typeface="Arial"/>
          <a:cs typeface="Arial"/>
          <a:sym typeface="Helvetica Light"/>
        </a:defRPr>
      </a:lvl3pPr>
      <a:lvl4pPr marL="1778089" indent="-444522" defTabSz="584229">
        <a:spcBef>
          <a:spcPts val="4200"/>
        </a:spcBef>
        <a:buSzPct val="75000"/>
        <a:buChar char="•"/>
        <a:defRPr sz="3600">
          <a:latin typeface="Helvetica Light"/>
          <a:ea typeface="Arial"/>
          <a:cs typeface="Arial"/>
          <a:sym typeface="Helvetica Light"/>
        </a:defRPr>
      </a:lvl4pPr>
      <a:lvl5pPr marL="2222612" indent="-444522" defTabSz="584229">
        <a:spcBef>
          <a:spcPts val="4200"/>
        </a:spcBef>
        <a:buSzPct val="75000"/>
        <a:buChar char="•"/>
        <a:defRPr sz="3600">
          <a:latin typeface="Helvetica Light"/>
          <a:ea typeface="Arial"/>
          <a:cs typeface="Arial"/>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p:bodyStyle>
    <p:otherStyle>
      <a:lvl1pPr algn="ctr" defTabSz="584229">
        <a:defRPr>
          <a:solidFill>
            <a:schemeClr val="tx1"/>
          </a:solidFill>
          <a:latin typeface="+mn-lt"/>
          <a:ea typeface="+mn-ea"/>
          <a:cs typeface="+mn-cs"/>
          <a:sym typeface="Helvetica Light"/>
        </a:defRPr>
      </a:lvl1pPr>
      <a:lvl2pPr indent="228611" algn="ctr" defTabSz="584229">
        <a:defRPr>
          <a:solidFill>
            <a:schemeClr val="tx1"/>
          </a:solidFill>
          <a:latin typeface="+mn-lt"/>
          <a:ea typeface="+mn-ea"/>
          <a:cs typeface="+mn-cs"/>
          <a:sym typeface="Helvetica Light"/>
        </a:defRPr>
      </a:lvl2pPr>
      <a:lvl3pPr indent="457223" algn="ctr" defTabSz="584229">
        <a:defRPr>
          <a:solidFill>
            <a:schemeClr val="tx1"/>
          </a:solidFill>
          <a:latin typeface="+mn-lt"/>
          <a:ea typeface="+mn-ea"/>
          <a:cs typeface="+mn-cs"/>
          <a:sym typeface="Helvetica Light"/>
        </a:defRPr>
      </a:lvl3pPr>
      <a:lvl4pPr indent="685835" algn="ctr" defTabSz="584229">
        <a:defRPr>
          <a:solidFill>
            <a:schemeClr val="tx1"/>
          </a:solidFill>
          <a:latin typeface="+mn-lt"/>
          <a:ea typeface="+mn-ea"/>
          <a:cs typeface="+mn-cs"/>
          <a:sym typeface="Helvetica Light"/>
        </a:defRPr>
      </a:lvl4pPr>
      <a:lvl5pPr indent="914446" algn="ctr" defTabSz="584229">
        <a:defRPr>
          <a:solidFill>
            <a:schemeClr val="tx1"/>
          </a:solidFill>
          <a:latin typeface="+mn-lt"/>
          <a:ea typeface="+mn-ea"/>
          <a:cs typeface="+mn-cs"/>
          <a:sym typeface="Helvetica Light"/>
        </a:defRPr>
      </a:lvl5pPr>
      <a:lvl6pPr indent="1143057" algn="ctr" defTabSz="584229">
        <a:defRPr>
          <a:solidFill>
            <a:schemeClr val="tx1"/>
          </a:solidFill>
          <a:latin typeface="+mn-lt"/>
          <a:ea typeface="+mn-ea"/>
          <a:cs typeface="+mn-cs"/>
          <a:sym typeface="Helvetica Light"/>
        </a:defRPr>
      </a:lvl6pPr>
      <a:lvl7pPr indent="1371668" algn="ctr" defTabSz="584229">
        <a:defRPr>
          <a:solidFill>
            <a:schemeClr val="tx1"/>
          </a:solidFill>
          <a:latin typeface="+mn-lt"/>
          <a:ea typeface="+mn-ea"/>
          <a:cs typeface="+mn-cs"/>
          <a:sym typeface="Helvetica Light"/>
        </a:defRPr>
      </a:lvl7pPr>
      <a:lvl8pPr indent="1600280" algn="ctr" defTabSz="584229">
        <a:defRPr>
          <a:solidFill>
            <a:schemeClr val="tx1"/>
          </a:solidFill>
          <a:latin typeface="+mn-lt"/>
          <a:ea typeface="+mn-ea"/>
          <a:cs typeface="+mn-cs"/>
          <a:sym typeface="Helvetica Light"/>
        </a:defRPr>
      </a:lvl8pPr>
      <a:lvl9pPr indent="1828892" algn="ctr" defTabSz="584229">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4298" y="1145105"/>
            <a:ext cx="7568089" cy="2062359"/>
          </a:xfrm>
          <a:prstGeom prst="rect">
            <a:avLst/>
          </a:prstGeom>
        </p:spPr>
        <p:txBody>
          <a:bodyPr vert="horz" lIns="0" tIns="0" rIns="0" bIns="0" rtlCol="0" anchor="t" anchorCtr="0">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386728" y="1289609"/>
            <a:ext cx="6936105" cy="2302297"/>
          </a:xfrm>
          <a:prstGeom prst="rect">
            <a:avLst/>
          </a:prstGeom>
        </p:spPr>
        <p:txBody>
          <a:bodyPr vert="horz" lIns="0" tIns="0" rIns="0" bIns="0" rtlCol="0" anchor="t" anchorCtr="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85614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7" r:id="rId21"/>
    <p:sldLayoutId id="2147483688" r:id="rId22"/>
    <p:sldLayoutId id="2147483689" r:id="rId23"/>
    <p:sldLayoutId id="2147483690" r:id="rId24"/>
    <p:sldLayoutId id="2147483691" r:id="rId25"/>
    <p:sldLayoutId id="2147483701" r:id="rId26"/>
  </p:sldLayoutIdLst>
  <p:timing>
    <p:tnLst>
      <p:par>
        <p:cTn id="1" dur="indefinite" restart="never" nodeType="tmRoot"/>
      </p:par>
    </p:tnLst>
  </p:timing>
  <p:txStyles>
    <p:titleStyle>
      <a:lvl1pPr algn="l" defTabSz="1456529" rtl="0" eaLnBrk="1" latinLnBrk="0" hangingPunct="1">
        <a:spcBef>
          <a:spcPct val="0"/>
        </a:spcBef>
        <a:buNone/>
        <a:defRPr sz="6701" kern="1200" baseline="0">
          <a:solidFill>
            <a:srgbClr val="FFFFFF"/>
          </a:solidFill>
          <a:latin typeface="+mj-lt"/>
          <a:ea typeface="+mj-ea"/>
          <a:cs typeface="+mj-cs"/>
        </a:defRPr>
      </a:lvl1pPr>
    </p:titleStyle>
    <p:bodyStyle>
      <a:lvl1pPr marL="455166" indent="-455166" algn="l" defTabSz="1456529" rtl="0" eaLnBrk="1" latinLnBrk="0" hangingPunct="1">
        <a:spcBef>
          <a:spcPct val="20000"/>
        </a:spcBef>
        <a:buFont typeface="Arial" panose="020B0604020202020204" pitchFamily="34" charset="0"/>
        <a:buChar char="–"/>
        <a:defRPr sz="3200" kern="1200" baseline="0">
          <a:solidFill>
            <a:srgbClr val="FFFFFF"/>
          </a:solidFill>
          <a:latin typeface="+mn-lt"/>
          <a:ea typeface="+mn-ea"/>
          <a:cs typeface="+mn-cs"/>
        </a:defRPr>
      </a:lvl1pPr>
      <a:lvl2pPr marL="993779" indent="-439993" algn="l" defTabSz="1456529" rtl="0" eaLnBrk="1" latinLnBrk="0" hangingPunct="1">
        <a:spcBef>
          <a:spcPct val="20000"/>
        </a:spcBef>
        <a:buFont typeface="Arial" panose="020B0604020202020204" pitchFamily="34" charset="0"/>
        <a:buChar char="•"/>
        <a:defRPr sz="2900" kern="1200" baseline="0">
          <a:solidFill>
            <a:srgbClr val="FFFFFF"/>
          </a:solidFill>
          <a:latin typeface="+mn-lt"/>
          <a:ea typeface="+mn-ea"/>
          <a:cs typeface="+mn-cs"/>
        </a:defRPr>
      </a:lvl2pPr>
      <a:lvl3pPr marL="1456529" indent="-462752" algn="l" defTabSz="1456529" rtl="0" eaLnBrk="1" latinLnBrk="0" hangingPunct="1">
        <a:spcBef>
          <a:spcPct val="20000"/>
        </a:spcBef>
        <a:buFont typeface="Arial" panose="020B0604020202020204" pitchFamily="34" charset="0"/>
        <a:buChar char="–"/>
        <a:defRPr sz="2501" kern="1200" baseline="0">
          <a:solidFill>
            <a:srgbClr val="FFFFFF"/>
          </a:solidFill>
          <a:latin typeface="+mn-lt"/>
          <a:ea typeface="+mn-ea"/>
          <a:cs typeface="+mn-cs"/>
        </a:defRPr>
      </a:lvl3pPr>
      <a:lvl4pPr marL="1825719" indent="-369190" algn="l" defTabSz="1456529" rtl="0" eaLnBrk="1" latinLnBrk="0" hangingPunct="1">
        <a:spcBef>
          <a:spcPct val="20000"/>
        </a:spcBef>
        <a:buFont typeface="Arial" panose="020B0604020202020204" pitchFamily="34" charset="0"/>
        <a:buChar char="–"/>
        <a:defRPr sz="2200" kern="1200" baseline="0">
          <a:solidFill>
            <a:srgbClr val="FFFFFF"/>
          </a:solidFill>
          <a:latin typeface="+mn-lt"/>
          <a:ea typeface="+mn-ea"/>
          <a:cs typeface="+mn-cs"/>
        </a:defRPr>
      </a:lvl4pPr>
      <a:lvl5pPr marL="2197438" indent="-371720" algn="l" defTabSz="1456529" rtl="0" eaLnBrk="1" latinLnBrk="0" hangingPunct="1">
        <a:spcBef>
          <a:spcPct val="20000"/>
        </a:spcBef>
        <a:buFont typeface="Arial" panose="020B0604020202020204" pitchFamily="34" charset="0"/>
        <a:buChar char="»"/>
        <a:defRPr sz="2200" kern="1200" baseline="0">
          <a:solidFill>
            <a:srgbClr val="FFFFFF"/>
          </a:solidFill>
          <a:latin typeface="+mn-lt"/>
          <a:ea typeface="+mn-ea"/>
          <a:cs typeface="+mn-cs"/>
        </a:defRPr>
      </a:lvl5pPr>
      <a:lvl6pPr marL="4005455"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6pPr>
      <a:lvl7pPr marL="4733720"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7pPr>
      <a:lvl8pPr marL="5461984"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8pPr>
      <a:lvl9pPr marL="6190249" indent="-364133" algn="l" defTabSz="145652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456529" rtl="0" eaLnBrk="1" latinLnBrk="0" hangingPunct="1">
        <a:defRPr sz="2900" kern="1200">
          <a:solidFill>
            <a:schemeClr val="tx1"/>
          </a:solidFill>
          <a:latin typeface="+mn-lt"/>
          <a:ea typeface="+mn-ea"/>
          <a:cs typeface="+mn-cs"/>
        </a:defRPr>
      </a:lvl1pPr>
      <a:lvl2pPr marL="728264" algn="l" defTabSz="1456529" rtl="0" eaLnBrk="1" latinLnBrk="0" hangingPunct="1">
        <a:defRPr sz="2900" kern="1200">
          <a:solidFill>
            <a:schemeClr val="tx1"/>
          </a:solidFill>
          <a:latin typeface="+mn-lt"/>
          <a:ea typeface="+mn-ea"/>
          <a:cs typeface="+mn-cs"/>
        </a:defRPr>
      </a:lvl2pPr>
      <a:lvl3pPr marL="1456529" algn="l" defTabSz="1456529" rtl="0" eaLnBrk="1" latinLnBrk="0" hangingPunct="1">
        <a:defRPr sz="2900" kern="1200">
          <a:solidFill>
            <a:schemeClr val="tx1"/>
          </a:solidFill>
          <a:latin typeface="+mn-lt"/>
          <a:ea typeface="+mn-ea"/>
          <a:cs typeface="+mn-cs"/>
        </a:defRPr>
      </a:lvl3pPr>
      <a:lvl4pPr marL="2184794" algn="l" defTabSz="1456529" rtl="0" eaLnBrk="1" latinLnBrk="0" hangingPunct="1">
        <a:defRPr sz="2900" kern="1200">
          <a:solidFill>
            <a:schemeClr val="tx1"/>
          </a:solidFill>
          <a:latin typeface="+mn-lt"/>
          <a:ea typeface="+mn-ea"/>
          <a:cs typeface="+mn-cs"/>
        </a:defRPr>
      </a:lvl4pPr>
      <a:lvl5pPr marL="2913059" algn="l" defTabSz="1456529" rtl="0" eaLnBrk="1" latinLnBrk="0" hangingPunct="1">
        <a:defRPr sz="2900" kern="1200">
          <a:solidFill>
            <a:schemeClr val="tx1"/>
          </a:solidFill>
          <a:latin typeface="+mn-lt"/>
          <a:ea typeface="+mn-ea"/>
          <a:cs typeface="+mn-cs"/>
        </a:defRPr>
      </a:lvl5pPr>
      <a:lvl6pPr marL="3641323" algn="l" defTabSz="1456529" rtl="0" eaLnBrk="1" latinLnBrk="0" hangingPunct="1">
        <a:defRPr sz="2900" kern="1200">
          <a:solidFill>
            <a:schemeClr val="tx1"/>
          </a:solidFill>
          <a:latin typeface="+mn-lt"/>
          <a:ea typeface="+mn-ea"/>
          <a:cs typeface="+mn-cs"/>
        </a:defRPr>
      </a:lvl6pPr>
      <a:lvl7pPr marL="4369588" algn="l" defTabSz="1456529" rtl="0" eaLnBrk="1" latinLnBrk="0" hangingPunct="1">
        <a:defRPr sz="2900" kern="1200">
          <a:solidFill>
            <a:schemeClr val="tx1"/>
          </a:solidFill>
          <a:latin typeface="+mn-lt"/>
          <a:ea typeface="+mn-ea"/>
          <a:cs typeface="+mn-cs"/>
        </a:defRPr>
      </a:lvl7pPr>
      <a:lvl8pPr marL="5097852" algn="l" defTabSz="1456529" rtl="0" eaLnBrk="1" latinLnBrk="0" hangingPunct="1">
        <a:defRPr sz="2900" kern="1200">
          <a:solidFill>
            <a:schemeClr val="tx1"/>
          </a:solidFill>
          <a:latin typeface="+mn-lt"/>
          <a:ea typeface="+mn-ea"/>
          <a:cs typeface="+mn-cs"/>
        </a:defRPr>
      </a:lvl8pPr>
      <a:lvl9pPr marL="5826116" algn="l" defTabSz="1456529"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1.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tiff"/><Relationship Id="rId9" Type="http://schemas.openxmlformats.org/officeDocument/2006/relationships/image" Target="../media/image30.tiff"/><Relationship Id="rId10" Type="http://schemas.openxmlformats.org/officeDocument/2006/relationships/image" Target="../media/image31.tiff"/><Relationship Id="rId11"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5" Type="http://schemas.openxmlformats.org/officeDocument/2006/relationships/image" Target="../media/image34.tiff"/><Relationship Id="rId6" Type="http://schemas.openxmlformats.org/officeDocument/2006/relationships/image" Target="../media/image35.tiff"/><Relationship Id="rId7" Type="http://schemas.openxmlformats.org/officeDocument/2006/relationships/image" Target="../media/image27.png"/><Relationship Id="rId8" Type="http://schemas.openxmlformats.org/officeDocument/2006/relationships/image" Target="../media/image25.jpeg"/><Relationship Id="rId9"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6.jpeg"/><Relationship Id="rId6" Type="http://schemas.openxmlformats.org/officeDocument/2006/relationships/image" Target="../media/image36.tiff"/><Relationship Id="rId7" Type="http://schemas.openxmlformats.org/officeDocument/2006/relationships/image" Target="../media/image37.tiff"/><Relationship Id="rId8" Type="http://schemas.openxmlformats.org/officeDocument/2006/relationships/image" Target="../media/image38.tiff"/><Relationship Id="rId9" Type="http://schemas.openxmlformats.org/officeDocument/2006/relationships/image" Target="../media/image39.tiff"/><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0.tiff"/><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datasciencex.typeform.com/to/h8gqld" TargetMode="External"/><Relationship Id="rId4" Type="http://schemas.openxmlformats.org/officeDocument/2006/relationships/image" Target="../media/image41.png"/><Relationship Id="rId5" Type="http://schemas.openxmlformats.org/officeDocument/2006/relationships/image" Target="../media/image28.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jpeg"/><Relationship Id="rId9"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1" Type="http://schemas.openxmlformats.org/officeDocument/2006/relationships/slideLayout" Target="../slideLayouts/slideLayout3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343D"/>
        </a:solidFill>
        <a:effectLst/>
      </p:bgPr>
    </p:bg>
    <p:spTree>
      <p:nvGrpSpPr>
        <p:cNvPr id="1" name=""/>
        <p:cNvGrpSpPr/>
        <p:nvPr/>
      </p:nvGrpSpPr>
      <p:grpSpPr>
        <a:xfrm>
          <a:off x="0" y="0"/>
          <a:ext cx="0" cy="0"/>
          <a:chOff x="0" y="0"/>
          <a:chExt cx="0" cy="0"/>
        </a:xfrm>
      </p:grpSpPr>
      <p:pic>
        <p:nvPicPr>
          <p:cNvPr id="43" name="droppedImage.pdf"/>
          <p:cNvPicPr/>
          <p:nvPr/>
        </p:nvPicPr>
        <p:blipFill>
          <a:blip r:embed="rId3">
            <a:extLst/>
          </a:blip>
          <a:stretch>
            <a:fillRect/>
          </a:stretch>
        </p:blipFill>
        <p:spPr>
          <a:xfrm>
            <a:off x="13872695" y="9096931"/>
            <a:ext cx="875705" cy="344028"/>
          </a:xfrm>
          <a:prstGeom prst="rect">
            <a:avLst/>
          </a:prstGeom>
          <a:ln w="12700">
            <a:miter lim="400000"/>
          </a:ln>
        </p:spPr>
      </p:pic>
      <p:sp>
        <p:nvSpPr>
          <p:cNvPr id="44" name="Shape 44"/>
          <p:cNvSpPr/>
          <p:nvPr/>
        </p:nvSpPr>
        <p:spPr>
          <a:xfrm>
            <a:off x="8318841" y="4132926"/>
            <a:ext cx="12056383" cy="1477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sz="4800" b="1" dirty="0">
                <a:solidFill>
                  <a:srgbClr val="FFFFFF"/>
                </a:solidFill>
                <a:latin typeface="Arial"/>
                <a:ea typeface="Arial"/>
                <a:cs typeface="Arial"/>
                <a:sym typeface="Helvetica Neue Thin"/>
              </a:rPr>
              <a:t>IBM</a:t>
            </a:r>
            <a:r>
              <a:rPr sz="4800" b="1" dirty="0">
                <a:solidFill>
                  <a:srgbClr val="FFFFFF"/>
                </a:solidFill>
                <a:latin typeface="Arial"/>
                <a:ea typeface="Arial"/>
                <a:cs typeface="Arial"/>
                <a:sym typeface="Helvetica Neue"/>
              </a:rPr>
              <a:t> </a:t>
            </a:r>
            <a:r>
              <a:rPr lang="pl-PL" sz="4800" b="1" dirty="0" err="1" smtClean="0">
                <a:solidFill>
                  <a:srgbClr val="FFFFFF"/>
                </a:solidFill>
                <a:latin typeface="Arial"/>
                <a:ea typeface="Arial"/>
                <a:cs typeface="Arial"/>
                <a:sym typeface="Helvetica Neue"/>
              </a:rPr>
              <a:t>Bluemix</a:t>
            </a:r>
            <a:endParaRPr lang="pl-PL" sz="4800" b="1" dirty="0" smtClean="0">
              <a:solidFill>
                <a:srgbClr val="FFFFFF"/>
              </a:solidFill>
              <a:latin typeface="Arial"/>
              <a:ea typeface="Arial"/>
              <a:cs typeface="Arial"/>
              <a:sym typeface="Helvetica Neue"/>
            </a:endParaRPr>
          </a:p>
          <a:p>
            <a:pPr lvl="0" algn="l">
              <a:defRPr sz="1800"/>
            </a:pPr>
            <a:r>
              <a:rPr lang="pl-PL" sz="4800" dirty="0" smtClean="0">
                <a:solidFill>
                  <a:srgbClr val="FFFFFF"/>
                </a:solidFill>
                <a:latin typeface="Arial"/>
                <a:ea typeface="Arial"/>
                <a:cs typeface="Arial"/>
                <a:sym typeface="Helvetica Neue"/>
              </a:rPr>
              <a:t>Watson </a:t>
            </a:r>
            <a:r>
              <a:rPr lang="pl-PL" sz="4800" dirty="0" err="1" smtClean="0">
                <a:solidFill>
                  <a:srgbClr val="FFFFFF"/>
                </a:solidFill>
                <a:latin typeface="Arial"/>
                <a:ea typeface="Arial"/>
                <a:cs typeface="Arial"/>
                <a:sym typeface="Helvetica Neue"/>
              </a:rPr>
              <a:t>Cloud</a:t>
            </a:r>
            <a:r>
              <a:rPr lang="pl-PL" sz="4800" dirty="0" smtClean="0">
                <a:solidFill>
                  <a:srgbClr val="FFFFFF"/>
                </a:solidFill>
                <a:latin typeface="Arial"/>
                <a:ea typeface="Arial"/>
                <a:cs typeface="Arial"/>
                <a:sym typeface="Helvetica Neue"/>
              </a:rPr>
              <a:t> Services</a:t>
            </a:r>
          </a:p>
        </p:txBody>
      </p:sp>
      <p:pic>
        <p:nvPicPr>
          <p:cNvPr id="2" name="Picture 1"/>
          <p:cNvPicPr>
            <a:picLocks noChangeAspect="1"/>
          </p:cNvPicPr>
          <p:nvPr/>
        </p:nvPicPr>
        <p:blipFill>
          <a:blip r:embed="rId4"/>
          <a:stretch>
            <a:fillRect/>
          </a:stretch>
        </p:blipFill>
        <p:spPr>
          <a:xfrm>
            <a:off x="1767949" y="2050472"/>
            <a:ext cx="5416100" cy="5344364"/>
          </a:xfrm>
          <a:prstGeom prst="rect">
            <a:avLst/>
          </a:prstGeom>
        </p:spPr>
      </p:pic>
      <p:sp>
        <p:nvSpPr>
          <p:cNvPr id="3" name="TextBox 2"/>
          <p:cNvSpPr txBox="1"/>
          <p:nvPr/>
        </p:nvSpPr>
        <p:spPr>
          <a:xfrm>
            <a:off x="11216075" y="7016270"/>
            <a:ext cx="6831704"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29" rtl="0" latinLnBrk="1" hangingPunct="0"/>
            <a:r>
              <a:rPr lang="pl-PL" dirty="0">
                <a:solidFill>
                  <a:schemeClr val="bg1"/>
                </a:solidFill>
              </a:rPr>
              <a:t>Łukasz Ćmielowski, </a:t>
            </a:r>
            <a:r>
              <a:rPr lang="pl-PL" dirty="0" err="1" smtClean="0">
                <a:solidFill>
                  <a:schemeClr val="bg1"/>
                </a:solidFill>
              </a:rPr>
              <a:t>PhD</a:t>
            </a:r>
            <a:r>
              <a:rPr lang="pl-PL" dirty="0">
                <a:solidFill>
                  <a:schemeClr val="bg1"/>
                </a:solidFill>
              </a:rPr>
              <a:t/>
            </a:r>
            <a:br>
              <a:rPr lang="pl-PL" dirty="0">
                <a:solidFill>
                  <a:schemeClr val="bg1"/>
                </a:solidFill>
              </a:rPr>
            </a:br>
            <a:r>
              <a:rPr lang="pl-PL" dirty="0" err="1" smtClean="0">
                <a:solidFill>
                  <a:schemeClr val="bg1"/>
                </a:solidFill>
              </a:rPr>
              <a:t>Alexandre</a:t>
            </a:r>
            <a:r>
              <a:rPr lang="pl-PL" dirty="0" smtClean="0">
                <a:solidFill>
                  <a:schemeClr val="bg1"/>
                </a:solidFill>
              </a:rPr>
              <a:t> </a:t>
            </a:r>
            <a:r>
              <a:rPr lang="pl-PL" dirty="0" err="1" smtClean="0">
                <a:solidFill>
                  <a:schemeClr val="bg1"/>
                </a:solidFill>
              </a:rPr>
              <a:t>Quemy</a:t>
            </a:r>
            <a:endParaRPr lang="en-US" dirty="0">
              <a:solidFill>
                <a:schemeClr val="bg1"/>
              </a:solidFill>
            </a:endParaRPr>
          </a:p>
          <a:p>
            <a:pPr algn="l" defTabSz="584229" rtl="0" latinLnBrk="1" hangingPunct="0"/>
            <a:r>
              <a:rPr lang="pl-PL" dirty="0" smtClean="0">
                <a:solidFill>
                  <a:schemeClr val="bg1"/>
                </a:solidFill>
              </a:rPr>
              <a:t>IBM </a:t>
            </a:r>
            <a:r>
              <a:rPr lang="pl-PL" dirty="0" smtClean="0">
                <a:solidFill>
                  <a:schemeClr val="bg1"/>
                </a:solidFill>
              </a:rPr>
              <a:t>Analytics</a:t>
            </a:r>
            <a:endParaRPr lang="en-US" dirty="0">
              <a:solidFill>
                <a:schemeClr val="bg1"/>
              </a:solidFill>
            </a:endParaRPr>
          </a:p>
        </p:txBody>
      </p:sp>
      <p:pic>
        <p:nvPicPr>
          <p:cNvPr id="8" name="Picture 7" descr="nalezione obrazy dla zapytania watson ibm"/>
          <p:cNvPicPr/>
          <p:nvPr/>
        </p:nvPicPr>
        <p:blipFill>
          <a:blip r:embed="rId5">
            <a:extLst>
              <a:ext uri="{28A0092B-C50C-407E-A947-70E740481C1C}">
                <a14:useLocalDpi xmlns:a14="http://schemas.microsoft.com/office/drawing/2010/main" val="0"/>
              </a:ext>
            </a:extLst>
          </a:blip>
          <a:srcRect/>
          <a:stretch>
            <a:fillRect/>
          </a:stretch>
        </p:blipFill>
        <p:spPr bwMode="auto">
          <a:xfrm>
            <a:off x="14087070" y="206665"/>
            <a:ext cx="2860040" cy="2860040"/>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852710" y="5392399"/>
            <a:ext cx="2720862" cy="2589026"/>
          </a:xfrm>
          <a:prstGeom prst="rect">
            <a:avLst/>
          </a:prstGeom>
        </p:spPr>
      </p:pic>
      <p:sp>
        <p:nvSpPr>
          <p:cNvPr id="116" name="Shape 116"/>
          <p:cNvSpPr>
            <a:spLocks noGrp="1"/>
          </p:cNvSpPr>
          <p:nvPr>
            <p:ph type="title"/>
          </p:nvPr>
        </p:nvSpPr>
        <p:spPr>
          <a:xfrm>
            <a:off x="2536032" y="215901"/>
            <a:ext cx="13433641"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a:t>
            </a:r>
            <a:r>
              <a:rPr lang="mr-IN" sz="4400" dirty="0" smtClean="0"/>
              <a:t>–</a:t>
            </a:r>
            <a:r>
              <a:rPr lang="pl-PL" sz="4400" dirty="0" smtClean="0"/>
              <a:t> Speech to </a:t>
            </a:r>
            <a:r>
              <a:rPr lang="pl-PL" sz="4400" dirty="0" err="1" smtClean="0"/>
              <a:t>Text</a:t>
            </a:r>
            <a:r>
              <a:rPr lang="pl-PL" sz="4400" dirty="0" smtClean="0"/>
              <a:t> &amp; </a:t>
            </a:r>
            <a:r>
              <a:rPr lang="pl-PL" sz="4400" dirty="0" err="1" smtClean="0"/>
              <a:t>Text</a:t>
            </a:r>
            <a:r>
              <a:rPr lang="pl-PL" sz="4400" dirty="0" smtClean="0"/>
              <a:t> to Speech</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endParaRPr lang="pl-PL" sz="3200" b="1" dirty="0" smtClean="0">
              <a:solidFill>
                <a:srgbClr val="5592DA"/>
              </a:solidFill>
              <a:ea typeface="Helvetica Neue Medium"/>
              <a:cs typeface="Helvetica Neue Medium"/>
              <a:sym typeface="Helvetica Neue Medium"/>
            </a:endParaRPr>
          </a:p>
          <a:p>
            <a:pPr marL="0" indent="0">
              <a:buNone/>
            </a:pPr>
            <a:r>
              <a:rPr lang="pl-PL" sz="3200" b="1" dirty="0" err="1" smtClean="0">
                <a:solidFill>
                  <a:srgbClr val="5592DA"/>
                </a:solidFill>
                <a:ea typeface="Helvetica Neue Medium"/>
                <a:cs typeface="Helvetica Neue Medium"/>
                <a:sym typeface="Helvetica Neue Medium"/>
              </a:rPr>
              <a:t>Features</a:t>
            </a:r>
            <a:endParaRPr lang="pl-PL" sz="3200" b="1" dirty="0">
              <a:solidFill>
                <a:srgbClr val="5592DA"/>
              </a:solidFill>
              <a:ea typeface="Helvetica Neue Medium"/>
              <a:cs typeface="Helvetica Neue Medium"/>
              <a:sym typeface="Helvetica Neue Medium"/>
            </a:endParaRPr>
          </a:p>
          <a:p>
            <a:pPr marL="0" indent="0">
              <a:buNone/>
            </a:pPr>
            <a:r>
              <a:rPr lang="pl-PL" sz="3200" dirty="0"/>
              <a:t>• </a:t>
            </a:r>
            <a:r>
              <a:rPr lang="pl-PL" sz="3200" dirty="0"/>
              <a:t>S</a:t>
            </a:r>
            <a:r>
              <a:rPr lang="pl-PL" sz="3200" dirty="0" smtClean="0"/>
              <a:t>peech </a:t>
            </a:r>
            <a:r>
              <a:rPr lang="pl-PL" sz="3200" dirty="0" err="1"/>
              <a:t>recognition</a:t>
            </a:r>
            <a:r>
              <a:rPr lang="pl-PL" sz="3200" dirty="0"/>
              <a:t> to </a:t>
            </a:r>
            <a:r>
              <a:rPr lang="pl-PL" sz="3200" dirty="0" err="1"/>
              <a:t>text</a:t>
            </a:r>
            <a:r>
              <a:rPr lang="pl-PL" sz="3200" dirty="0"/>
              <a:t> </a:t>
            </a:r>
            <a:r>
              <a:rPr lang="pl-PL" sz="3200" dirty="0" err="1" smtClean="0"/>
              <a:t>output</a:t>
            </a:r>
            <a:r>
              <a:rPr lang="pl-PL" sz="3200" dirty="0" smtClean="0"/>
              <a:t/>
            </a:r>
            <a:br>
              <a:rPr lang="pl-PL" sz="3200" dirty="0" smtClean="0"/>
            </a:br>
            <a:r>
              <a:rPr lang="pl-PL" sz="3200" dirty="0" smtClean="0"/>
              <a:t>• </a:t>
            </a:r>
            <a:r>
              <a:rPr lang="pl-PL" sz="3200" dirty="0" err="1"/>
              <a:t>Stream</a:t>
            </a:r>
            <a:r>
              <a:rPr lang="pl-PL" sz="3200" dirty="0"/>
              <a:t> </a:t>
            </a:r>
            <a:r>
              <a:rPr lang="pl-PL" sz="3200" dirty="0" err="1"/>
              <a:t>or</a:t>
            </a:r>
            <a:r>
              <a:rPr lang="pl-PL" sz="3200" dirty="0"/>
              <a:t> </a:t>
            </a:r>
            <a:r>
              <a:rPr lang="pl-PL" sz="3200" dirty="0" err="1"/>
              <a:t>recorded</a:t>
            </a:r>
            <a:r>
              <a:rPr lang="pl-PL" sz="3200" dirty="0"/>
              <a:t> </a:t>
            </a:r>
            <a:r>
              <a:rPr lang="pl-PL" sz="3200" dirty="0" err="1" smtClean="0"/>
              <a:t>input</a:t>
            </a:r>
            <a:r>
              <a:rPr lang="pl-PL" sz="3200" dirty="0"/>
              <a:t/>
            </a:r>
            <a:br>
              <a:rPr lang="pl-PL" sz="3200" dirty="0"/>
            </a:br>
            <a:r>
              <a:rPr lang="pl-PL" sz="3200" dirty="0"/>
              <a:t>• </a:t>
            </a:r>
            <a:r>
              <a:rPr lang="pl-PL" sz="3200" dirty="0" err="1"/>
              <a:t>Several</a:t>
            </a:r>
            <a:r>
              <a:rPr lang="pl-PL" sz="3200" dirty="0"/>
              <a:t> </a:t>
            </a:r>
            <a:r>
              <a:rPr lang="pl-PL" sz="3200" dirty="0" err="1"/>
              <a:t>languages</a:t>
            </a:r>
            <a:r>
              <a:rPr lang="pl-PL" sz="3200" dirty="0"/>
              <a:t> </a:t>
            </a:r>
            <a:r>
              <a:rPr lang="pl-PL" sz="3200" dirty="0" err="1" smtClean="0"/>
              <a:t>supported</a:t>
            </a:r>
            <a:r>
              <a:rPr lang="pl-PL" sz="3200" dirty="0"/>
              <a:t/>
            </a:r>
            <a:br>
              <a:rPr lang="pl-PL" sz="3200" dirty="0"/>
            </a:br>
            <a:r>
              <a:rPr lang="pl-PL" sz="3200" dirty="0"/>
              <a:t>• </a:t>
            </a:r>
            <a:r>
              <a:rPr lang="pl-PL" sz="3200" dirty="0" err="1"/>
              <a:t>Keyword</a:t>
            </a:r>
            <a:r>
              <a:rPr lang="pl-PL" sz="3200" dirty="0"/>
              <a:t> </a:t>
            </a:r>
            <a:r>
              <a:rPr lang="pl-PL" sz="3200" dirty="0" err="1"/>
              <a:t>extraction</a:t>
            </a:r>
            <a:r>
              <a:rPr lang="pl-PL" sz="3200" dirty="0" smtClean="0"/>
              <a:t>.</a:t>
            </a:r>
            <a:br>
              <a:rPr lang="pl-PL" sz="3200" dirty="0" smtClean="0"/>
            </a:br>
            <a:r>
              <a:rPr lang="pl-PL" sz="3200" dirty="0" smtClean="0"/>
              <a:t>• </a:t>
            </a:r>
            <a:r>
              <a:rPr lang="pl-PL" sz="3200" dirty="0" err="1"/>
              <a:t>Low</a:t>
            </a:r>
            <a:r>
              <a:rPr lang="pl-PL" sz="3200" dirty="0"/>
              <a:t> </a:t>
            </a:r>
            <a:r>
              <a:rPr lang="pl-PL" sz="3200" dirty="0" err="1"/>
              <a:t>latency</a:t>
            </a:r>
            <a:r>
              <a:rPr lang="pl-PL" sz="3200" dirty="0"/>
              <a:t> audio </a:t>
            </a:r>
            <a:r>
              <a:rPr lang="pl-PL" sz="3200" dirty="0" err="1" smtClean="0"/>
              <a:t>synthesis</a:t>
            </a:r>
            <a:r>
              <a:rPr lang="pl-PL" sz="3200" dirty="0"/>
              <a:t/>
            </a:r>
            <a:br>
              <a:rPr lang="pl-PL" sz="3200" dirty="0"/>
            </a:br>
            <a:r>
              <a:rPr lang="pl-PL" sz="3200" dirty="0"/>
              <a:t>• </a:t>
            </a:r>
            <a:r>
              <a:rPr lang="pl-PL" sz="3200" dirty="0" err="1"/>
              <a:t>Several</a:t>
            </a:r>
            <a:r>
              <a:rPr lang="pl-PL" sz="3200" dirty="0"/>
              <a:t> </a:t>
            </a:r>
            <a:r>
              <a:rPr lang="pl-PL" sz="3200" dirty="0" err="1"/>
              <a:t>languages</a:t>
            </a:r>
            <a:r>
              <a:rPr lang="pl-PL" sz="3200" dirty="0"/>
              <a:t> </a:t>
            </a:r>
            <a:r>
              <a:rPr lang="pl-PL" sz="3200" dirty="0" err="1" smtClean="0"/>
              <a:t>supported</a:t>
            </a:r>
            <a:r>
              <a:rPr lang="pl-PL" sz="3200" dirty="0"/>
              <a:t/>
            </a:r>
            <a:br>
              <a:rPr lang="pl-PL" sz="3200" dirty="0"/>
            </a:br>
            <a:r>
              <a:rPr lang="pl-PL" sz="3200" dirty="0"/>
              <a:t>• </a:t>
            </a:r>
            <a:r>
              <a:rPr lang="pl-PL" sz="3200" dirty="0" err="1" smtClean="0"/>
              <a:t>Specific</a:t>
            </a:r>
            <a:r>
              <a:rPr lang="pl-PL" sz="3200" dirty="0" smtClean="0"/>
              <a:t> </a:t>
            </a:r>
            <a:r>
              <a:rPr lang="pl-PL" sz="3200" dirty="0" err="1"/>
              <a:t>words</a:t>
            </a:r>
            <a:r>
              <a:rPr lang="pl-PL" sz="3200" dirty="0"/>
              <a:t> </a:t>
            </a:r>
            <a:r>
              <a:rPr lang="pl-PL" sz="3200" dirty="0" err="1"/>
              <a:t>pronunciation</a:t>
            </a:r>
            <a:r>
              <a:rPr lang="pl-PL" sz="3200" dirty="0"/>
              <a:t> </a:t>
            </a:r>
            <a:r>
              <a:rPr lang="pl-PL" sz="3200" dirty="0" err="1"/>
              <a:t>tuning</a:t>
            </a:r>
            <a:r>
              <a:rPr lang="pl-PL" sz="3200" dirty="0"/>
              <a:t> </a:t>
            </a:r>
            <a:r>
              <a:rPr lang="pl-PL" sz="3200" dirty="0" err="1"/>
              <a:t>through</a:t>
            </a:r>
            <a:r>
              <a:rPr lang="pl-PL" sz="3200" dirty="0"/>
              <a:t> the REST </a:t>
            </a:r>
            <a:r>
              <a:rPr lang="pl-PL" sz="3200" dirty="0" smtClean="0"/>
              <a:t>API </a:t>
            </a:r>
            <a:endParaRPr lang="pl-PL" sz="3200" dirty="0"/>
          </a:p>
          <a:p>
            <a:pPr marL="0" indent="0">
              <a:buNone/>
            </a:pPr>
            <a:r>
              <a:rPr lang="pl-PL" sz="3200" b="1" dirty="0" err="1" smtClean="0">
                <a:solidFill>
                  <a:srgbClr val="5592DA"/>
                </a:solidFill>
                <a:ea typeface="Helvetica Neue Medium"/>
                <a:cs typeface="Helvetica Neue Medium"/>
                <a:sym typeface="Helvetica Neue Medium"/>
              </a:rPr>
              <a:t>Use</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cases</a:t>
            </a:r>
            <a:endParaRPr lang="pl-PL" sz="3200" b="1" dirty="0" smtClean="0">
              <a:solidFill>
                <a:srgbClr val="5592DA"/>
              </a:solidFill>
              <a:ea typeface="Helvetica Neue Medium"/>
              <a:cs typeface="Helvetica Neue Medium"/>
              <a:sym typeface="Helvetica Neue Medium"/>
            </a:endParaRPr>
          </a:p>
          <a:p>
            <a:pPr marL="0" indent="0">
              <a:buNone/>
            </a:pPr>
            <a:r>
              <a:rPr lang="pl-PL" sz="3200" dirty="0" smtClean="0"/>
              <a:t>Accessibility</a:t>
            </a:r>
            <a:r>
              <a:rPr lang="pl-PL" sz="3200" dirty="0"/>
              <a:t>, </a:t>
            </a:r>
            <a:r>
              <a:rPr lang="pl-PL" sz="3200" dirty="0" err="1"/>
              <a:t>transcription</a:t>
            </a:r>
            <a:r>
              <a:rPr lang="pl-PL" sz="3200" dirty="0"/>
              <a:t> of </a:t>
            </a:r>
            <a:r>
              <a:rPr lang="pl-PL" sz="3200" dirty="0" err="1"/>
              <a:t>conferences</a:t>
            </a:r>
            <a:r>
              <a:rPr lang="pl-PL" sz="3200" dirty="0"/>
              <a:t> </a:t>
            </a:r>
            <a:r>
              <a:rPr lang="pl-PL" sz="3200" dirty="0" err="1"/>
              <a:t>or</a:t>
            </a:r>
            <a:r>
              <a:rPr lang="pl-PL" sz="3200" dirty="0"/>
              <a:t> </a:t>
            </a:r>
            <a:r>
              <a:rPr lang="pl-PL" sz="3200" dirty="0" err="1"/>
              <a:t>meetings</a:t>
            </a:r>
            <a:r>
              <a:rPr lang="pl-PL" sz="3200" dirty="0"/>
              <a:t>. </a:t>
            </a:r>
            <a:endParaRPr lang="pl-PL" sz="3200" dirty="0"/>
          </a:p>
          <a:p>
            <a:pPr marL="0" indent="0">
              <a:buNone/>
            </a:pPr>
            <a:endParaRPr lang="pl-PL" sz="3200" b="1" dirty="0">
              <a:solidFill>
                <a:srgbClr val="5592DA"/>
              </a:solidFill>
              <a:ea typeface="Helvetica Neue Medium"/>
              <a:cs typeface="Helvetica Neue Medium"/>
              <a:sym typeface="Helvetica Neue Medium"/>
            </a:endParaRPr>
          </a:p>
        </p:txBody>
      </p:sp>
      <p:pic>
        <p:nvPicPr>
          <p:cNvPr id="2" name="Picture 1"/>
          <p:cNvPicPr>
            <a:picLocks noChangeAspect="1"/>
          </p:cNvPicPr>
          <p:nvPr/>
        </p:nvPicPr>
        <p:blipFill>
          <a:blip r:embed="rId4"/>
          <a:stretch>
            <a:fillRect/>
          </a:stretch>
        </p:blipFill>
        <p:spPr>
          <a:xfrm>
            <a:off x="13667131" y="1779491"/>
            <a:ext cx="2832550" cy="2049318"/>
          </a:xfrm>
          <a:prstGeom prst="rect">
            <a:avLst/>
          </a:prstGeom>
        </p:spPr>
      </p:pic>
    </p:spTree>
    <p:extLst>
      <p:ext uri="{BB962C8B-B14F-4D97-AF65-F5344CB8AC3E}">
        <p14:creationId xmlns:p14="http://schemas.microsoft.com/office/powerpoint/2010/main" val="427643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13433641"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a:t>
            </a:r>
            <a:r>
              <a:rPr lang="mr-IN" sz="4400" dirty="0" smtClean="0"/>
              <a:t>–</a:t>
            </a:r>
            <a:r>
              <a:rPr lang="pl-PL" sz="4400" dirty="0" smtClean="0"/>
              <a:t> Visual </a:t>
            </a:r>
            <a:r>
              <a:rPr lang="pl-PL" sz="4400" dirty="0" err="1" smtClean="0"/>
              <a:t>Recognition</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endParaRPr lang="pl-PL" sz="3200" b="1" dirty="0" smtClean="0">
              <a:solidFill>
                <a:srgbClr val="5592DA"/>
              </a:solidFill>
              <a:ea typeface="Helvetica Neue Medium"/>
              <a:cs typeface="Helvetica Neue Medium"/>
              <a:sym typeface="Helvetica Neue Medium"/>
            </a:endParaRPr>
          </a:p>
          <a:p>
            <a:pPr marL="0" indent="0">
              <a:buNone/>
            </a:pPr>
            <a:r>
              <a:rPr lang="pl-PL" sz="3200" b="1" dirty="0" err="1" smtClean="0">
                <a:solidFill>
                  <a:srgbClr val="5592DA"/>
                </a:solidFill>
                <a:ea typeface="Helvetica Neue Medium"/>
                <a:cs typeface="Helvetica Neue Medium"/>
                <a:sym typeface="Helvetica Neue Medium"/>
              </a:rPr>
              <a:t>Features</a:t>
            </a:r>
            <a:endParaRPr lang="pl-PL" sz="3200" b="1" dirty="0">
              <a:solidFill>
                <a:srgbClr val="5592DA"/>
              </a:solidFill>
              <a:ea typeface="Helvetica Neue Medium"/>
              <a:cs typeface="Helvetica Neue Medium"/>
              <a:sym typeface="Helvetica Neue Medium"/>
            </a:endParaRPr>
          </a:p>
          <a:p>
            <a:pPr marL="0" indent="0">
              <a:buNone/>
            </a:pPr>
            <a:r>
              <a:rPr lang="pl-PL" sz="3200" dirty="0"/>
              <a:t>• </a:t>
            </a:r>
            <a:r>
              <a:rPr lang="pl-PL" sz="3200" dirty="0" err="1"/>
              <a:t>Deep</a:t>
            </a:r>
            <a:r>
              <a:rPr lang="pl-PL" sz="3200" dirty="0"/>
              <a:t>-learning </a:t>
            </a:r>
            <a:r>
              <a:rPr lang="pl-PL" sz="3200" dirty="0" err="1"/>
              <a:t>methods</a:t>
            </a:r>
            <a:r>
              <a:rPr lang="pl-PL" sz="3200" dirty="0"/>
              <a:t> to </a:t>
            </a:r>
            <a:r>
              <a:rPr lang="pl-PL" sz="3200" dirty="0" err="1"/>
              <a:t>classify</a:t>
            </a:r>
            <a:r>
              <a:rPr lang="pl-PL" sz="3200" dirty="0"/>
              <a:t> </a:t>
            </a:r>
            <a:r>
              <a:rPr lang="pl-PL" sz="3200" dirty="0" err="1" smtClean="0"/>
              <a:t>images</a:t>
            </a:r>
            <a:r>
              <a:rPr lang="pl-PL" sz="3200" dirty="0" smtClean="0"/>
              <a:t/>
            </a:r>
            <a:br>
              <a:rPr lang="pl-PL" sz="3200" dirty="0" smtClean="0"/>
            </a:br>
            <a:r>
              <a:rPr lang="pl-PL" sz="3200" dirty="0" smtClean="0"/>
              <a:t>• </a:t>
            </a:r>
            <a:r>
              <a:rPr lang="pl-PL" sz="3200" dirty="0" err="1"/>
              <a:t>Can</a:t>
            </a:r>
            <a:r>
              <a:rPr lang="pl-PL" sz="3200" dirty="0"/>
              <a:t> be </a:t>
            </a:r>
            <a:r>
              <a:rPr lang="pl-PL" sz="3200" dirty="0" err="1"/>
              <a:t>train</a:t>
            </a:r>
            <a:r>
              <a:rPr lang="pl-PL" sz="3200" dirty="0"/>
              <a:t> with </a:t>
            </a:r>
            <a:r>
              <a:rPr lang="pl-PL" sz="3200" dirty="0" err="1"/>
              <a:t>your</a:t>
            </a:r>
            <a:r>
              <a:rPr lang="pl-PL" sz="3200" dirty="0"/>
              <a:t> </a:t>
            </a:r>
            <a:r>
              <a:rPr lang="pl-PL" sz="3200" dirty="0" err="1"/>
              <a:t>own</a:t>
            </a:r>
            <a:r>
              <a:rPr lang="pl-PL" sz="3200" dirty="0"/>
              <a:t> </a:t>
            </a:r>
            <a:r>
              <a:rPr lang="pl-PL" sz="3200" dirty="0" smtClean="0"/>
              <a:t>model</a:t>
            </a:r>
            <a:r>
              <a:rPr lang="pl-PL" sz="3200" dirty="0"/>
              <a:t/>
            </a:r>
            <a:br>
              <a:rPr lang="pl-PL" sz="3200" dirty="0"/>
            </a:br>
            <a:r>
              <a:rPr lang="pl-PL" sz="3200" dirty="0"/>
              <a:t>• Face, </a:t>
            </a:r>
            <a:r>
              <a:rPr lang="pl-PL" sz="3200" dirty="0" err="1"/>
              <a:t>words</a:t>
            </a:r>
            <a:r>
              <a:rPr lang="pl-PL" sz="3200" dirty="0"/>
              <a:t>, </a:t>
            </a:r>
            <a:r>
              <a:rPr lang="pl-PL" sz="3200" dirty="0" err="1"/>
              <a:t>persons</a:t>
            </a:r>
            <a:r>
              <a:rPr lang="pl-PL" sz="3200" dirty="0"/>
              <a:t> </a:t>
            </a:r>
            <a:r>
              <a:rPr lang="pl-PL" sz="3200" dirty="0" err="1" smtClean="0"/>
              <a:t>detection</a:t>
            </a:r>
            <a:r>
              <a:rPr lang="pl-PL" sz="3200" dirty="0"/>
              <a:t/>
            </a:r>
            <a:br>
              <a:rPr lang="pl-PL" sz="3200" dirty="0"/>
            </a:br>
            <a:r>
              <a:rPr lang="pl-PL" sz="3200" dirty="0"/>
              <a:t>• Age </a:t>
            </a:r>
            <a:r>
              <a:rPr lang="pl-PL" sz="3200" dirty="0" err="1"/>
              <a:t>estimation</a:t>
            </a:r>
            <a:r>
              <a:rPr lang="pl-PL" sz="3200" dirty="0"/>
              <a:t>, </a:t>
            </a:r>
            <a:r>
              <a:rPr lang="pl-PL" sz="3200" dirty="0" err="1"/>
              <a:t>tagging</a:t>
            </a:r>
            <a:r>
              <a:rPr lang="pl-PL" sz="3200" dirty="0"/>
              <a:t> and </a:t>
            </a:r>
            <a:r>
              <a:rPr lang="pl-PL" sz="3200" dirty="0" err="1" smtClean="0"/>
              <a:t>classification</a:t>
            </a:r>
            <a:r>
              <a:rPr lang="pl-PL" sz="3200" dirty="0" smtClean="0"/>
              <a:t/>
            </a:r>
            <a:br>
              <a:rPr lang="pl-PL" sz="3200" dirty="0" smtClean="0"/>
            </a:br>
            <a:r>
              <a:rPr lang="pl-PL" sz="3200" dirty="0" smtClean="0"/>
              <a:t>• </a:t>
            </a:r>
            <a:r>
              <a:rPr lang="pl-PL" sz="3200" dirty="0" err="1"/>
              <a:t>Similar</a:t>
            </a:r>
            <a:r>
              <a:rPr lang="pl-PL" sz="3200" dirty="0"/>
              <a:t> </a:t>
            </a:r>
            <a:r>
              <a:rPr lang="pl-PL" sz="3200" dirty="0" err="1"/>
              <a:t>content</a:t>
            </a:r>
            <a:r>
              <a:rPr lang="pl-PL" sz="3200" dirty="0"/>
              <a:t> </a:t>
            </a:r>
            <a:r>
              <a:rPr lang="pl-PL" sz="3200" dirty="0" err="1" smtClean="0"/>
              <a:t>suggestions</a:t>
            </a:r>
            <a:endParaRPr lang="pl-PL" sz="3200" dirty="0"/>
          </a:p>
          <a:p>
            <a:pPr marL="0" indent="0">
              <a:buNone/>
            </a:pPr>
            <a:r>
              <a:rPr lang="pl-PL" sz="3200" b="1" dirty="0" err="1" smtClean="0">
                <a:solidFill>
                  <a:srgbClr val="5592DA"/>
                </a:solidFill>
                <a:ea typeface="Helvetica Neue Medium"/>
                <a:cs typeface="Helvetica Neue Medium"/>
                <a:sym typeface="Helvetica Neue Medium"/>
              </a:rPr>
              <a:t>Use</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cases</a:t>
            </a:r>
            <a:endParaRPr lang="pl-PL" sz="3200" b="1" dirty="0" smtClean="0">
              <a:solidFill>
                <a:srgbClr val="5592DA"/>
              </a:solidFill>
              <a:ea typeface="Helvetica Neue Medium"/>
              <a:cs typeface="Helvetica Neue Medium"/>
              <a:sym typeface="Helvetica Neue Medium"/>
            </a:endParaRPr>
          </a:p>
          <a:p>
            <a:pPr marL="0" indent="0">
              <a:buNone/>
            </a:pPr>
            <a:r>
              <a:rPr lang="pl-PL" sz="3200" dirty="0"/>
              <a:t>Automatic </a:t>
            </a:r>
            <a:r>
              <a:rPr lang="pl-PL" sz="3200" dirty="0" err="1"/>
              <a:t>organization</a:t>
            </a:r>
            <a:r>
              <a:rPr lang="pl-PL" sz="3200" dirty="0"/>
              <a:t> of </a:t>
            </a:r>
            <a:r>
              <a:rPr lang="pl-PL" sz="3200" dirty="0" err="1"/>
              <a:t>images</a:t>
            </a:r>
            <a:r>
              <a:rPr lang="pl-PL" sz="3200" dirty="0"/>
              <a:t>, </a:t>
            </a:r>
            <a:r>
              <a:rPr lang="pl-PL" sz="3200" dirty="0" err="1"/>
              <a:t>social</a:t>
            </a:r>
            <a:r>
              <a:rPr lang="pl-PL" sz="3200" dirty="0"/>
              <a:t> media </a:t>
            </a:r>
            <a:r>
              <a:rPr lang="pl-PL" sz="3200" dirty="0" err="1"/>
              <a:t>segmentation</a:t>
            </a:r>
            <a:r>
              <a:rPr lang="pl-PL" sz="3200" dirty="0"/>
              <a:t>. </a:t>
            </a:r>
            <a:endParaRPr lang="pl-PL" sz="3200" dirty="0"/>
          </a:p>
        </p:txBody>
      </p:sp>
      <p:pic>
        <p:nvPicPr>
          <p:cNvPr id="2" name="Picture 1"/>
          <p:cNvPicPr>
            <a:picLocks noChangeAspect="1"/>
          </p:cNvPicPr>
          <p:nvPr/>
        </p:nvPicPr>
        <p:blipFill>
          <a:blip r:embed="rId3"/>
          <a:stretch>
            <a:fillRect/>
          </a:stretch>
        </p:blipFill>
        <p:spPr>
          <a:xfrm>
            <a:off x="13847830" y="1523999"/>
            <a:ext cx="2603607" cy="2687782"/>
          </a:xfrm>
          <a:prstGeom prst="rect">
            <a:avLst/>
          </a:prstGeom>
        </p:spPr>
      </p:pic>
    </p:spTree>
    <p:extLst>
      <p:ext uri="{BB962C8B-B14F-4D97-AF65-F5344CB8AC3E}">
        <p14:creationId xmlns:p14="http://schemas.microsoft.com/office/powerpoint/2010/main" val="118634320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13433641"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a:t>
            </a:r>
            <a:r>
              <a:rPr lang="mr-IN" sz="4400" dirty="0" smtClean="0"/>
              <a:t>–</a:t>
            </a:r>
            <a:r>
              <a:rPr lang="pl-PL" sz="4400" dirty="0" smtClean="0"/>
              <a:t> </a:t>
            </a:r>
            <a:r>
              <a:rPr lang="pl-PL" sz="4400" dirty="0" err="1" smtClean="0"/>
              <a:t>Others</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 Placeholder 1"/>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1681018" y="1524010"/>
            <a:ext cx="13978226" cy="7272505"/>
          </a:xfrm>
          <a:prstGeom prst="rect">
            <a:avLst/>
          </a:prstGeom>
        </p:spPr>
      </p:pic>
    </p:spTree>
    <p:extLst>
      <p:ext uri="{BB962C8B-B14F-4D97-AF65-F5344CB8AC3E}">
        <p14:creationId xmlns:p14="http://schemas.microsoft.com/office/powerpoint/2010/main" val="29356683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223322" y="3722639"/>
            <a:ext cx="14784135" cy="230832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a:lnSpc>
                <a:spcPts val="9001"/>
              </a:lnSpc>
              <a:defRPr sz="1800"/>
            </a:pPr>
            <a:r>
              <a:rPr lang="pl-PL" sz="7200" b="1" dirty="0" err="1">
                <a:solidFill>
                  <a:srgbClr val="1CAED1"/>
                </a:solidFill>
                <a:latin typeface="Arial"/>
                <a:ea typeface="Arial"/>
                <a:cs typeface="Arial"/>
                <a:sym typeface="Helvetica Neue Bold for IBM"/>
              </a:rPr>
              <a:t>Introduction</a:t>
            </a:r>
            <a:r>
              <a:rPr lang="pl-PL" sz="7200" b="1" dirty="0">
                <a:solidFill>
                  <a:srgbClr val="1CAED1"/>
                </a:solidFill>
                <a:latin typeface="Arial"/>
                <a:ea typeface="Arial"/>
                <a:cs typeface="Arial"/>
                <a:sym typeface="Helvetica Neue Bold for IBM"/>
              </a:rPr>
              <a:t> </a:t>
            </a:r>
            <a:r>
              <a:rPr lang="pl-PL" sz="7200" b="1" dirty="0" smtClean="0">
                <a:solidFill>
                  <a:srgbClr val="1CAED1"/>
                </a:solidFill>
                <a:latin typeface="Arial"/>
                <a:ea typeface="Arial"/>
                <a:cs typeface="Arial"/>
                <a:sym typeface="Helvetica Neue Bold for IBM"/>
              </a:rPr>
              <a:t>to </a:t>
            </a:r>
            <a:r>
              <a:rPr lang="pl-PL" sz="7200" dirty="0" smtClean="0">
                <a:solidFill>
                  <a:srgbClr val="FFFFFF"/>
                </a:solidFill>
                <a:latin typeface="Arial"/>
                <a:ea typeface="Arial"/>
                <a:cs typeface="Arial"/>
                <a:sym typeface="Helvetica Neue Bold for IBM"/>
              </a:rPr>
              <a:t>Watson Machine Learning</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extLst/>
          </a:blip>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399061541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8769277" cy="3127181"/>
          </a:xfrm>
          <a:prstGeom prst="rect">
            <a:avLst/>
          </a:prstGeom>
        </p:spPr>
        <p:txBody>
          <a:bodyPr anchor="t">
            <a:normAutofit/>
          </a:bodyPr>
          <a:lstStyle/>
          <a:p>
            <a:pPr lvl="0">
              <a:defRPr sz="1800" b="0"/>
            </a:pPr>
            <a:r>
              <a:rPr lang="pl-PL" sz="4400" dirty="0" smtClean="0"/>
              <a:t>Watson Machine Learning</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 descr="BM Watson Machine Learning - make smarter decisions, solve tough probl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3730" y="490995"/>
            <a:ext cx="474803" cy="482222"/>
          </a:xfrm>
          <a:prstGeom prst="rect">
            <a:avLst/>
          </a:prstGeom>
          <a:noFill/>
          <a:extLst>
            <a:ext uri="{909E8E84-426E-40DD-AFC4-6F175D3DCCD1}">
              <a14:hiddenFill xmlns:a14="http://schemas.microsoft.com/office/drawing/2010/main">
                <a:solidFill>
                  <a:srgbClr val="FFFFFF"/>
                </a:solidFill>
              </a14:hiddenFill>
            </a:ext>
          </a:extLst>
        </p:spPr>
      </p:pic>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r>
              <a:rPr lang="pl-PL" sz="3200" b="1" dirty="0" smtClean="0">
                <a:solidFill>
                  <a:srgbClr val="5592DA"/>
                </a:solidFill>
                <a:ea typeface="Helvetica Neue Medium"/>
                <a:cs typeface="Helvetica Neue Medium"/>
                <a:sym typeface="Helvetica Neue Medium"/>
              </a:rPr>
              <a:t>The gap </a:t>
            </a:r>
            <a:r>
              <a:rPr lang="pl-PL" sz="3200" b="1" dirty="0" err="1" smtClean="0">
                <a:solidFill>
                  <a:srgbClr val="5592DA"/>
                </a:solidFill>
                <a:ea typeface="Helvetica Neue Medium"/>
                <a:cs typeface="Helvetica Neue Medium"/>
                <a:sym typeface="Helvetica Neue Medium"/>
              </a:rPr>
              <a:t>between</a:t>
            </a:r>
            <a:r>
              <a:rPr lang="pl-PL" sz="3200" b="1" dirty="0" smtClean="0">
                <a:solidFill>
                  <a:srgbClr val="5592DA"/>
                </a:solidFill>
                <a:ea typeface="Helvetica Neue Medium"/>
                <a:cs typeface="Helvetica Neue Medium"/>
                <a:sym typeface="Helvetica Neue Medium"/>
              </a:rPr>
              <a:t> data </a:t>
            </a:r>
            <a:r>
              <a:rPr lang="pl-PL" sz="3200" b="1" dirty="0" err="1" smtClean="0">
                <a:solidFill>
                  <a:srgbClr val="5592DA"/>
                </a:solidFill>
                <a:ea typeface="Helvetica Neue Medium"/>
                <a:cs typeface="Helvetica Neue Medium"/>
                <a:sym typeface="Helvetica Neue Medium"/>
              </a:rPr>
              <a:t>scientists</a:t>
            </a:r>
            <a:r>
              <a:rPr lang="pl-PL" sz="3200" b="1" dirty="0" smtClean="0">
                <a:solidFill>
                  <a:srgbClr val="5592DA"/>
                </a:solidFill>
                <a:ea typeface="Helvetica Neue Medium"/>
                <a:cs typeface="Helvetica Neue Medium"/>
                <a:sym typeface="Helvetica Neue Medium"/>
              </a:rPr>
              <a:t> and </a:t>
            </a:r>
            <a:r>
              <a:rPr lang="pl-PL" sz="3200" b="1" dirty="0" err="1" smtClean="0">
                <a:solidFill>
                  <a:srgbClr val="5592DA"/>
                </a:solidFill>
                <a:ea typeface="Helvetica Neue Medium"/>
                <a:cs typeface="Helvetica Neue Medium"/>
                <a:sym typeface="Helvetica Neue Medium"/>
              </a:rPr>
              <a:t>operations</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is</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an</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overlooked</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pain</a:t>
            </a:r>
            <a:r>
              <a:rPr lang="pl-PL" sz="3200" b="1" dirty="0" smtClean="0">
                <a:solidFill>
                  <a:srgbClr val="5592DA"/>
                </a:solidFill>
                <a:ea typeface="Helvetica Neue Medium"/>
                <a:cs typeface="Helvetica Neue Medium"/>
                <a:sym typeface="Helvetica Neue Medium"/>
              </a:rPr>
              <a:t> point</a:t>
            </a:r>
          </a:p>
          <a:p>
            <a:pPr>
              <a:spcBef>
                <a:spcPts val="600"/>
              </a:spcBef>
            </a:pPr>
            <a:endParaRPr lang="pl-PL" sz="3200" b="1" dirty="0">
              <a:solidFill>
                <a:schemeClr val="tx1"/>
              </a:solidFill>
              <a:ea typeface="Helvetica Neue Medium"/>
              <a:cs typeface="Helvetica Neue Medium"/>
              <a:sym typeface="Helvetica Neue Medium"/>
            </a:endParaRPr>
          </a:p>
          <a:p>
            <a:pPr marL="0" indent="0">
              <a:buNone/>
            </a:pPr>
            <a:endParaRPr lang="pl-PL" sz="3200" dirty="0"/>
          </a:p>
          <a:p>
            <a:pPr marL="0" indent="0" defTabSz="795567">
              <a:spcBef>
                <a:spcPts val="1600"/>
              </a:spcBef>
              <a:buClr>
                <a:srgbClr val="000000"/>
              </a:buClr>
              <a:buSzTx/>
              <a:buNone/>
              <a:defRPr sz="1800"/>
            </a:pPr>
            <a:endParaRPr sz="3200" b="1" dirty="0">
              <a:latin typeface="+mn-lt"/>
              <a:ea typeface="Helvetica Neue Light"/>
              <a:cs typeface="Helvetica Neue Light"/>
              <a:sym typeface="Helvetica Neue Light"/>
            </a:endParaRPr>
          </a:p>
        </p:txBody>
      </p:sp>
      <p:pic>
        <p:nvPicPr>
          <p:cNvPr id="6" name="Picture 5"/>
          <p:cNvPicPr>
            <a:picLocks noChangeAspect="1"/>
          </p:cNvPicPr>
          <p:nvPr/>
        </p:nvPicPr>
        <p:blipFill>
          <a:blip r:embed="rId4"/>
          <a:stretch>
            <a:fillRect/>
          </a:stretch>
        </p:blipFill>
        <p:spPr>
          <a:xfrm>
            <a:off x="4054762" y="3343082"/>
            <a:ext cx="11011039" cy="4719016"/>
          </a:xfrm>
          <a:prstGeom prst="rect">
            <a:avLst/>
          </a:prstGeom>
        </p:spPr>
      </p:pic>
    </p:spTree>
    <p:extLst>
      <p:ext uri="{BB962C8B-B14F-4D97-AF65-F5344CB8AC3E}">
        <p14:creationId xmlns:p14="http://schemas.microsoft.com/office/powerpoint/2010/main" val="28895800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8769277" cy="3127181"/>
          </a:xfrm>
          <a:prstGeom prst="rect">
            <a:avLst/>
          </a:prstGeom>
        </p:spPr>
        <p:txBody>
          <a:bodyPr anchor="t">
            <a:normAutofit/>
          </a:bodyPr>
          <a:lstStyle/>
          <a:p>
            <a:pPr lvl="0">
              <a:defRPr sz="1800" b="0"/>
            </a:pPr>
            <a:r>
              <a:rPr lang="pl-PL" sz="4400" dirty="0" smtClean="0"/>
              <a:t>Watson Machine Learning</a:t>
            </a:r>
            <a:endParaRPr sz="4400" dirty="0"/>
          </a:p>
        </p:txBody>
      </p:sp>
      <p:sp>
        <p:nvSpPr>
          <p:cNvPr id="119" name="Shape 119"/>
          <p:cNvSpPr>
            <a:spLocks noGrp="1"/>
          </p:cNvSpPr>
          <p:nvPr>
            <p:ph type="body" idx="1"/>
          </p:nvPr>
        </p:nvSpPr>
        <p:spPr>
          <a:xfrm>
            <a:off x="2781138" y="1615910"/>
            <a:ext cx="10247588" cy="4756523"/>
          </a:xfrm>
          <a:prstGeom prst="rect">
            <a:avLst/>
          </a:prstGeom>
        </p:spPr>
        <p:txBody>
          <a:bodyPr anchor="t">
            <a:noAutofit/>
          </a:bodyPr>
          <a:lstStyle/>
          <a:p>
            <a:pPr marL="0" indent="0">
              <a:buNone/>
            </a:pPr>
            <a:r>
              <a:rPr lang="pl-PL" sz="3200" b="1" dirty="0" smtClean="0">
                <a:solidFill>
                  <a:srgbClr val="5592DA"/>
                </a:solidFill>
                <a:ea typeface="Helvetica Neue Medium"/>
                <a:cs typeface="Helvetica Neue Medium"/>
                <a:sym typeface="Helvetica Neue Medium"/>
              </a:rPr>
              <a:t>A place </a:t>
            </a:r>
            <a:r>
              <a:rPr lang="pl-PL" sz="3200" b="1" dirty="0" err="1" smtClean="0">
                <a:solidFill>
                  <a:srgbClr val="5592DA"/>
                </a:solidFill>
                <a:ea typeface="Helvetica Neue Medium"/>
                <a:cs typeface="Helvetica Neue Medium"/>
                <a:sym typeface="Helvetica Neue Medium"/>
              </a:rPr>
              <a:t>where</a:t>
            </a:r>
            <a:r>
              <a:rPr lang="pl-PL" sz="3200" b="1" dirty="0" smtClean="0">
                <a:solidFill>
                  <a:srgbClr val="5592DA"/>
                </a:solidFill>
                <a:ea typeface="Helvetica Neue Medium"/>
                <a:cs typeface="Helvetica Neue Medium"/>
                <a:sym typeface="Helvetica Neue Medium"/>
              </a:rPr>
              <a:t> data </a:t>
            </a:r>
            <a:r>
              <a:rPr lang="pl-PL" sz="3200" b="1" dirty="0" err="1" smtClean="0">
                <a:solidFill>
                  <a:srgbClr val="5592DA"/>
                </a:solidFill>
                <a:ea typeface="Helvetica Neue Medium"/>
                <a:cs typeface="Helvetica Neue Medium"/>
                <a:sym typeface="Helvetica Neue Medium"/>
              </a:rPr>
              <a:t>scientist</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meets</a:t>
            </a:r>
            <a:r>
              <a:rPr lang="pl-PL" sz="3200" b="1" dirty="0" smtClean="0">
                <a:solidFill>
                  <a:srgbClr val="5592DA"/>
                </a:solidFill>
                <a:ea typeface="Helvetica Neue Medium"/>
                <a:cs typeface="Helvetica Neue Medium"/>
                <a:sym typeface="Helvetica Neue Medium"/>
              </a:rPr>
              <a:t> with developer</a:t>
            </a:r>
          </a:p>
          <a:p>
            <a:pPr>
              <a:spcBef>
                <a:spcPts val="600"/>
              </a:spcBef>
            </a:pPr>
            <a:endParaRPr lang="pl-PL" sz="3200" b="1" dirty="0">
              <a:solidFill>
                <a:schemeClr val="tx1"/>
              </a:solidFill>
              <a:ea typeface="Helvetica Neue Medium"/>
              <a:cs typeface="Helvetica Neue Medium"/>
              <a:sym typeface="Helvetica Neue Medium"/>
            </a:endParaRPr>
          </a:p>
          <a:p>
            <a:pPr marL="0" indent="0">
              <a:buNone/>
            </a:pPr>
            <a:endParaRPr lang="pl-PL" sz="3200" dirty="0"/>
          </a:p>
          <a:p>
            <a:pPr marL="0" indent="0" defTabSz="795567">
              <a:spcBef>
                <a:spcPts val="1600"/>
              </a:spcBef>
              <a:buClr>
                <a:srgbClr val="000000"/>
              </a:buClr>
              <a:buSzTx/>
              <a:buNone/>
              <a:defRPr sz="1800"/>
            </a:pPr>
            <a:endParaRPr sz="3200" b="1" dirty="0">
              <a:latin typeface="+mn-lt"/>
              <a:ea typeface="Helvetica Neue Light"/>
              <a:cs typeface="Helvetica Neue Light"/>
              <a:sym typeface="Helvetica Neue Light"/>
            </a:endParaRPr>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mage result for data scient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15" y="2755536"/>
            <a:ext cx="4658770" cy="3131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e result for software develo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8173" y="3048000"/>
            <a:ext cx="4315959" cy="295643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6474249" y="2960652"/>
            <a:ext cx="4406188" cy="2720896"/>
          </a:xfrm>
          <a:prstGeom prst="irregularSeal2">
            <a:avLst/>
          </a:prstGeom>
          <a:blipFill rotWithShape="1">
            <a:blip r:embed="rId5"/>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FFFF"/>
                </a:solidFill>
                <a:effectLst/>
                <a:uFillTx/>
                <a:latin typeface="+mn-lt"/>
                <a:ea typeface="+mn-ea"/>
                <a:cs typeface="+mn-cs"/>
                <a:sym typeface="Helvetica Light"/>
              </a:rPr>
              <a:t>Watson</a:t>
            </a:r>
          </a:p>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FFFF"/>
                </a:solidFill>
                <a:effectLst/>
                <a:uFillTx/>
                <a:latin typeface="+mn-lt"/>
                <a:ea typeface="+mn-ea"/>
                <a:cs typeface="+mn-cs"/>
                <a:sym typeface="Helvetica Light"/>
              </a:rPr>
              <a:t>Machine</a:t>
            </a:r>
          </a:p>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FFFF"/>
                </a:solidFill>
                <a:effectLst/>
                <a:uFillTx/>
                <a:latin typeface="+mn-lt"/>
                <a:ea typeface="+mn-ea"/>
                <a:cs typeface="+mn-cs"/>
                <a:sym typeface="Helvetica Light"/>
              </a:rPr>
              <a:t>Learning</a:t>
            </a: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cxnSp>
        <p:nvCxnSpPr>
          <p:cNvPr id="8" name="Straight Arrow Connector 7"/>
          <p:cNvCxnSpPr/>
          <p:nvPr/>
        </p:nvCxnSpPr>
        <p:spPr>
          <a:xfrm flipH="1">
            <a:off x="5181158" y="4321099"/>
            <a:ext cx="1293091" cy="0"/>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pic>
        <p:nvPicPr>
          <p:cNvPr id="1030" name="Picture 6" descr="mage result for data science experie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0985" y="3622161"/>
            <a:ext cx="593436" cy="59343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10631054" y="4321099"/>
            <a:ext cx="1348509" cy="0"/>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7"/>
          <a:stretch>
            <a:fillRect/>
          </a:stretch>
        </p:blipFill>
        <p:spPr>
          <a:xfrm>
            <a:off x="11020530" y="3602169"/>
            <a:ext cx="606764" cy="606764"/>
          </a:xfrm>
          <a:prstGeom prst="rect">
            <a:avLst/>
          </a:prstGeom>
        </p:spPr>
      </p:pic>
      <p:cxnSp>
        <p:nvCxnSpPr>
          <p:cNvPr id="15" name="Straight Arrow Connector 14"/>
          <p:cNvCxnSpPr/>
          <p:nvPr/>
        </p:nvCxnSpPr>
        <p:spPr>
          <a:xfrm>
            <a:off x="5246255" y="4501606"/>
            <a:ext cx="1227994" cy="0"/>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8" name="Straight Arrow Connector 17"/>
          <p:cNvCxnSpPr/>
          <p:nvPr/>
        </p:nvCxnSpPr>
        <p:spPr>
          <a:xfrm flipH="1">
            <a:off x="10631054" y="4501606"/>
            <a:ext cx="1325549" cy="0"/>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pic>
        <p:nvPicPr>
          <p:cNvPr id="22" name="Picture 21"/>
          <p:cNvPicPr>
            <a:picLocks noChangeAspect="1"/>
          </p:cNvPicPr>
          <p:nvPr/>
        </p:nvPicPr>
        <p:blipFill>
          <a:blip r:embed="rId8"/>
          <a:stretch>
            <a:fillRect/>
          </a:stretch>
        </p:blipFill>
        <p:spPr>
          <a:xfrm>
            <a:off x="2845730" y="6534598"/>
            <a:ext cx="3397617" cy="2443606"/>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9"/>
          <a:stretch>
            <a:fillRect/>
          </a:stretch>
        </p:blipFill>
        <p:spPr>
          <a:xfrm>
            <a:off x="7102326" y="6524025"/>
            <a:ext cx="3165953" cy="2499436"/>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10"/>
          <a:stretch>
            <a:fillRect/>
          </a:stretch>
        </p:blipFill>
        <p:spPr>
          <a:xfrm>
            <a:off x="10880437" y="6534598"/>
            <a:ext cx="3222272" cy="2412573"/>
          </a:xfrm>
          <a:prstGeom prst="rect">
            <a:avLst/>
          </a:prstGeom>
          <a:ln>
            <a:noFill/>
          </a:ln>
          <a:effectLst>
            <a:outerShdw blurRad="292100" dist="139700" dir="2700000" algn="tl" rotWithShape="0">
              <a:srgbClr val="333333">
                <a:alpha val="65000"/>
              </a:srgbClr>
            </a:outerShdw>
          </a:effectLst>
        </p:spPr>
      </p:pic>
      <p:pic>
        <p:nvPicPr>
          <p:cNvPr id="25" name="Picture 2" descr="BM Watson Machine Learning - make smarter decisions, solve tough problem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453730" y="490995"/>
            <a:ext cx="474803" cy="48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09908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8346729" cy="3127181"/>
          </a:xfrm>
          <a:prstGeom prst="rect">
            <a:avLst/>
          </a:prstGeom>
        </p:spPr>
        <p:txBody>
          <a:bodyPr anchor="t">
            <a:normAutofit/>
          </a:bodyPr>
          <a:lstStyle/>
          <a:p>
            <a:pPr lvl="0">
              <a:defRPr sz="1800" b="0"/>
            </a:pPr>
            <a:r>
              <a:rPr lang="pl-PL" sz="4400" dirty="0" smtClean="0"/>
              <a:t>Data Science </a:t>
            </a:r>
            <a:r>
              <a:rPr lang="pl-PL" sz="4400" dirty="0" err="1" smtClean="0"/>
              <a:t>Experience</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p:cNvPicPr>
            <a:picLocks noChangeAspect="1"/>
          </p:cNvPicPr>
          <p:nvPr/>
        </p:nvPicPr>
        <p:blipFill>
          <a:blip r:embed="rId3"/>
          <a:stretch>
            <a:fillRect/>
          </a:stretch>
        </p:blipFill>
        <p:spPr>
          <a:xfrm>
            <a:off x="0" y="1028824"/>
            <a:ext cx="3998439" cy="2813360"/>
          </a:xfrm>
          <a:prstGeom prst="rect">
            <a:avLst/>
          </a:prstGeom>
        </p:spPr>
      </p:pic>
      <p:pic>
        <p:nvPicPr>
          <p:cNvPr id="17" name="Picture 16"/>
          <p:cNvPicPr>
            <a:picLocks noChangeAspect="1"/>
          </p:cNvPicPr>
          <p:nvPr/>
        </p:nvPicPr>
        <p:blipFill>
          <a:blip r:embed="rId4"/>
          <a:stretch>
            <a:fillRect/>
          </a:stretch>
        </p:blipFill>
        <p:spPr>
          <a:xfrm>
            <a:off x="76810" y="3842184"/>
            <a:ext cx="4128168" cy="2417654"/>
          </a:xfrm>
          <a:prstGeom prst="rect">
            <a:avLst/>
          </a:prstGeom>
        </p:spPr>
      </p:pic>
      <p:pic>
        <p:nvPicPr>
          <p:cNvPr id="18" name="Picture 17"/>
          <p:cNvPicPr>
            <a:picLocks noChangeAspect="1"/>
          </p:cNvPicPr>
          <p:nvPr/>
        </p:nvPicPr>
        <p:blipFill>
          <a:blip r:embed="rId5"/>
          <a:stretch>
            <a:fillRect/>
          </a:stretch>
        </p:blipFill>
        <p:spPr>
          <a:xfrm>
            <a:off x="196128" y="6259838"/>
            <a:ext cx="3907820" cy="2298192"/>
          </a:xfrm>
          <a:prstGeom prst="rect">
            <a:avLst/>
          </a:prstGeom>
        </p:spPr>
      </p:pic>
      <p:pic>
        <p:nvPicPr>
          <p:cNvPr id="2" name="Picture 1"/>
          <p:cNvPicPr>
            <a:picLocks noChangeAspect="1"/>
          </p:cNvPicPr>
          <p:nvPr/>
        </p:nvPicPr>
        <p:blipFill>
          <a:blip r:embed="rId6"/>
          <a:stretch>
            <a:fillRect/>
          </a:stretch>
        </p:blipFill>
        <p:spPr>
          <a:xfrm>
            <a:off x="4782208" y="2911023"/>
            <a:ext cx="12558055" cy="6697630"/>
          </a:xfrm>
          <a:prstGeom prst="rect">
            <a:avLst/>
          </a:prstGeom>
        </p:spPr>
      </p:pic>
      <p:pic>
        <p:nvPicPr>
          <p:cNvPr id="8" name="Picture 6" descr="mage result for data science experi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26694" y="435388"/>
            <a:ext cx="593436" cy="593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ge result for data scienti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1782" y="1028824"/>
            <a:ext cx="3041958" cy="2044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M Watson Machine Learning - make smarter decisions, solve tough problem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53730" y="490995"/>
            <a:ext cx="474803" cy="48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2448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8346729" cy="3127181"/>
          </a:xfrm>
          <a:prstGeom prst="rect">
            <a:avLst/>
          </a:prstGeom>
        </p:spPr>
        <p:txBody>
          <a:bodyPr anchor="t">
            <a:normAutofit/>
          </a:bodyPr>
          <a:lstStyle/>
          <a:p>
            <a:pPr lvl="0">
              <a:defRPr sz="1800" b="0"/>
            </a:pPr>
            <a:r>
              <a:rPr lang="pl-PL" sz="4400" dirty="0" err="1" smtClean="0"/>
              <a:t>Bluemix</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16138206" y="349656"/>
            <a:ext cx="755103" cy="755103"/>
          </a:xfrm>
          <a:prstGeom prst="rect">
            <a:avLst/>
          </a:prstGeom>
        </p:spPr>
      </p:pic>
      <p:pic>
        <p:nvPicPr>
          <p:cNvPr id="11" name="Picture 2" descr="BM Watson Machine Learning - make smarter decisions, solve tough proble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3730" y="490995"/>
            <a:ext cx="474803" cy="482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mage result for software develo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7030" y="1143499"/>
            <a:ext cx="3063453" cy="20984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2475706" y="1274618"/>
            <a:ext cx="5687444" cy="1600196"/>
          </a:xfrm>
          <a:prstGeom prst="rect">
            <a:avLst/>
          </a:prstGeom>
        </p:spPr>
      </p:pic>
      <p:pic>
        <p:nvPicPr>
          <p:cNvPr id="9" name="Picture 8"/>
          <p:cNvPicPr>
            <a:picLocks noChangeAspect="1"/>
          </p:cNvPicPr>
          <p:nvPr/>
        </p:nvPicPr>
        <p:blipFill>
          <a:blip r:embed="rId7"/>
          <a:stretch>
            <a:fillRect/>
          </a:stretch>
        </p:blipFill>
        <p:spPr>
          <a:xfrm>
            <a:off x="624537" y="3343081"/>
            <a:ext cx="8036165" cy="5687221"/>
          </a:xfrm>
          <a:prstGeom prst="rect">
            <a:avLst/>
          </a:prstGeom>
        </p:spPr>
      </p:pic>
      <p:pic>
        <p:nvPicPr>
          <p:cNvPr id="17" name="Picture 16"/>
          <p:cNvPicPr>
            <a:picLocks noChangeAspect="1"/>
          </p:cNvPicPr>
          <p:nvPr/>
        </p:nvPicPr>
        <p:blipFill>
          <a:blip r:embed="rId8"/>
          <a:stretch>
            <a:fillRect/>
          </a:stretch>
        </p:blipFill>
        <p:spPr>
          <a:xfrm>
            <a:off x="9213589" y="3343081"/>
            <a:ext cx="7972739" cy="5687221"/>
          </a:xfrm>
          <a:prstGeom prst="rect">
            <a:avLst/>
          </a:prstGeom>
        </p:spPr>
      </p:pic>
      <p:pic>
        <p:nvPicPr>
          <p:cNvPr id="19" name="Picture 18"/>
          <p:cNvPicPr>
            <a:picLocks noChangeAspect="1"/>
          </p:cNvPicPr>
          <p:nvPr/>
        </p:nvPicPr>
        <p:blipFill>
          <a:blip r:embed="rId9"/>
          <a:stretch>
            <a:fillRect/>
          </a:stretch>
        </p:blipFill>
        <p:spPr>
          <a:xfrm>
            <a:off x="13844238" y="1607876"/>
            <a:ext cx="3342090" cy="1603664"/>
          </a:xfrm>
          <a:prstGeom prst="rect">
            <a:avLst/>
          </a:prstGeom>
        </p:spPr>
      </p:pic>
    </p:spTree>
    <p:extLst>
      <p:ext uri="{BB962C8B-B14F-4D97-AF65-F5344CB8AC3E}">
        <p14:creationId xmlns:p14="http://schemas.microsoft.com/office/powerpoint/2010/main" val="169412054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8769277" cy="3127181"/>
          </a:xfrm>
          <a:prstGeom prst="rect">
            <a:avLst/>
          </a:prstGeom>
        </p:spPr>
        <p:txBody>
          <a:bodyPr anchor="t">
            <a:normAutofit/>
          </a:bodyPr>
          <a:lstStyle/>
          <a:p>
            <a:pPr lvl="0">
              <a:defRPr sz="1800" b="0"/>
            </a:pPr>
            <a:r>
              <a:rPr lang="pl-PL" sz="4400" dirty="0" smtClean="0"/>
              <a:t>Watson Machine Learning</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 descr="BM Watson Machine Learning - make smarter decisions, solve tough probl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3730" y="490995"/>
            <a:ext cx="474803" cy="482222"/>
          </a:xfrm>
          <a:prstGeom prst="rect">
            <a:avLst/>
          </a:prstGeom>
          <a:noFill/>
          <a:extLst>
            <a:ext uri="{909E8E84-426E-40DD-AFC4-6F175D3DCCD1}">
              <a14:hiddenFill xmlns:a14="http://schemas.microsoft.com/office/drawing/2010/main">
                <a:solidFill>
                  <a:srgbClr val="FFFFFF"/>
                </a:solidFill>
              </a14:hiddenFill>
            </a:ext>
          </a:extLst>
        </p:spPr>
      </p:pic>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r>
              <a:rPr lang="pl-PL" sz="3200" b="1" dirty="0" err="1" smtClean="0">
                <a:solidFill>
                  <a:srgbClr val="5592DA"/>
                </a:solidFill>
                <a:ea typeface="Helvetica Neue Medium"/>
                <a:cs typeface="Helvetica Neue Medium"/>
                <a:sym typeface="Helvetica Neue Medium"/>
              </a:rPr>
              <a:t>Workflow</a:t>
            </a:r>
            <a:endParaRPr lang="pl-PL" sz="3200" b="1" dirty="0" smtClean="0">
              <a:solidFill>
                <a:srgbClr val="5592DA"/>
              </a:solidFill>
              <a:ea typeface="Helvetica Neue Medium"/>
              <a:cs typeface="Helvetica Neue Medium"/>
              <a:sym typeface="Helvetica Neue Medium"/>
            </a:endParaRPr>
          </a:p>
          <a:p>
            <a:pPr>
              <a:spcBef>
                <a:spcPts val="600"/>
              </a:spcBef>
            </a:pPr>
            <a:endParaRPr lang="pl-PL" sz="3200" b="1" dirty="0">
              <a:solidFill>
                <a:schemeClr val="tx1"/>
              </a:solidFill>
              <a:ea typeface="Helvetica Neue Medium"/>
              <a:cs typeface="Helvetica Neue Medium"/>
              <a:sym typeface="Helvetica Neue Medium"/>
            </a:endParaRPr>
          </a:p>
          <a:p>
            <a:pPr marL="0" indent="0">
              <a:buNone/>
            </a:pPr>
            <a:endParaRPr lang="pl-PL" sz="3200" dirty="0"/>
          </a:p>
          <a:p>
            <a:pPr marL="0" indent="0" defTabSz="795567">
              <a:spcBef>
                <a:spcPts val="1600"/>
              </a:spcBef>
              <a:buClr>
                <a:srgbClr val="000000"/>
              </a:buClr>
              <a:buSzTx/>
              <a:buNone/>
              <a:defRPr sz="1800"/>
            </a:pPr>
            <a:endParaRPr sz="3200" b="1" dirty="0">
              <a:latin typeface="+mn-lt"/>
              <a:ea typeface="Helvetica Neue Light"/>
              <a:cs typeface="Helvetica Neue Light"/>
              <a:sym typeface="Helvetica Neue Light"/>
            </a:endParaRPr>
          </a:p>
        </p:txBody>
      </p:sp>
      <p:pic>
        <p:nvPicPr>
          <p:cNvPr id="2" name="Picture 1"/>
          <p:cNvPicPr>
            <a:picLocks noChangeAspect="1"/>
          </p:cNvPicPr>
          <p:nvPr/>
        </p:nvPicPr>
        <p:blipFill>
          <a:blip r:embed="rId4"/>
          <a:stretch>
            <a:fillRect/>
          </a:stretch>
        </p:blipFill>
        <p:spPr>
          <a:xfrm>
            <a:off x="1332168" y="2046874"/>
            <a:ext cx="15188190" cy="6100573"/>
          </a:xfrm>
          <a:prstGeom prst="rect">
            <a:avLst/>
          </a:prstGeom>
        </p:spPr>
      </p:pic>
    </p:spTree>
    <p:extLst>
      <p:ext uri="{BB962C8B-B14F-4D97-AF65-F5344CB8AC3E}">
        <p14:creationId xmlns:p14="http://schemas.microsoft.com/office/powerpoint/2010/main" val="139844745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1" y="215901"/>
            <a:ext cx="9239724" cy="3127181"/>
          </a:xfrm>
          <a:prstGeom prst="rect">
            <a:avLst/>
          </a:prstGeom>
        </p:spPr>
        <p:txBody>
          <a:bodyPr anchor="t">
            <a:normAutofit/>
          </a:bodyPr>
          <a:lstStyle/>
          <a:p>
            <a:pPr lvl="0">
              <a:defRPr sz="1800" b="0"/>
            </a:pPr>
            <a:r>
              <a:rPr lang="pl-PL" sz="4400" dirty="0" smtClean="0"/>
              <a:t>Watson Machine Learning </a:t>
            </a:r>
            <a:r>
              <a:rPr lang="mr-IN" sz="4400" dirty="0" smtClean="0"/>
              <a:t>–</a:t>
            </a:r>
            <a:r>
              <a:rPr lang="pl-PL" sz="4400" dirty="0" smtClean="0"/>
              <a:t> </a:t>
            </a:r>
            <a:r>
              <a:rPr lang="pl-PL" sz="4400" dirty="0" err="1" smtClean="0"/>
              <a:t>Sign</a:t>
            </a:r>
            <a:r>
              <a:rPr lang="pl-PL" sz="4400" dirty="0" smtClean="0"/>
              <a:t> </a:t>
            </a:r>
            <a:r>
              <a:rPr lang="pl-PL" sz="4400" dirty="0" err="1" smtClean="0"/>
              <a:t>up</a:t>
            </a:r>
            <a:endParaRPr sz="4400" dirty="0"/>
          </a:p>
        </p:txBody>
      </p:sp>
      <p:sp>
        <p:nvSpPr>
          <p:cNvPr id="119" name="Shape 119"/>
          <p:cNvSpPr>
            <a:spLocks noGrp="1"/>
          </p:cNvSpPr>
          <p:nvPr>
            <p:ph type="body" idx="1"/>
          </p:nvPr>
        </p:nvSpPr>
        <p:spPr>
          <a:xfrm>
            <a:off x="2898346" y="1561743"/>
            <a:ext cx="9516937" cy="4756523"/>
          </a:xfrm>
          <a:prstGeom prst="rect">
            <a:avLst/>
          </a:prstGeom>
        </p:spPr>
        <p:txBody>
          <a:bodyPr anchor="t">
            <a:noAutofit/>
          </a:bodyPr>
          <a:lstStyle/>
          <a:p>
            <a:pPr marL="0" indent="0">
              <a:buNone/>
            </a:pPr>
            <a:r>
              <a:rPr lang="pl-PL" sz="3200" b="1" dirty="0" smtClean="0">
                <a:solidFill>
                  <a:schemeClr val="accent1">
                    <a:lumMod val="50000"/>
                  </a:schemeClr>
                </a:solidFill>
                <a:ea typeface="Helvetica Neue Medium"/>
                <a:cs typeface="Helvetica Neue Medium"/>
                <a:sym typeface="Helvetica Neue Medium"/>
                <a:hlinkClick r:id="rId3"/>
              </a:rPr>
              <a:t>Sign up for Watson Machine Learning Beta</a:t>
            </a:r>
            <a:endParaRPr lang="pl-PL" sz="3200" b="1" dirty="0">
              <a:solidFill>
                <a:schemeClr val="accent1">
                  <a:lumMod val="50000"/>
                </a:schemeClr>
              </a:solidFill>
              <a:ea typeface="Helvetica Neue Medium"/>
              <a:cs typeface="Helvetica Neue Medium"/>
              <a:sym typeface="Helvetica Neue Medium"/>
            </a:endParaRPr>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14237066" y="2901779"/>
            <a:ext cx="2057400" cy="1038225"/>
          </a:xfrm>
          <a:prstGeom prst="rect">
            <a:avLst/>
          </a:prstGeom>
        </p:spPr>
      </p:pic>
      <p:pic>
        <p:nvPicPr>
          <p:cNvPr id="9" name="Picture 8"/>
          <p:cNvPicPr>
            <a:picLocks noChangeAspect="1"/>
          </p:cNvPicPr>
          <p:nvPr/>
        </p:nvPicPr>
        <p:blipFill>
          <a:blip r:embed="rId5"/>
          <a:stretch>
            <a:fillRect/>
          </a:stretch>
        </p:blipFill>
        <p:spPr>
          <a:xfrm>
            <a:off x="14586497" y="304800"/>
            <a:ext cx="1022400" cy="1022400"/>
          </a:xfrm>
          <a:prstGeom prst="rect">
            <a:avLst/>
          </a:prstGeom>
        </p:spPr>
      </p:pic>
      <p:pic>
        <p:nvPicPr>
          <p:cNvPr id="11" name="Picture 10"/>
          <p:cNvPicPr>
            <a:picLocks noChangeAspect="1"/>
          </p:cNvPicPr>
          <p:nvPr/>
        </p:nvPicPr>
        <p:blipFill>
          <a:blip r:embed="rId6"/>
          <a:stretch>
            <a:fillRect/>
          </a:stretch>
        </p:blipFill>
        <p:spPr>
          <a:xfrm>
            <a:off x="14586497" y="1561743"/>
            <a:ext cx="1358537" cy="1358537"/>
          </a:xfrm>
          <a:prstGeom prst="rect">
            <a:avLst/>
          </a:prstGeom>
        </p:spPr>
      </p:pic>
      <p:sp>
        <p:nvSpPr>
          <p:cNvPr id="4" name="AutoShape 4" descr="mage result for crazy"/>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https://d4z6dx8qrln4r.cloudfront.net/image-15e6ff3446874fa76e26e9d77f4b9f29-default.png"/>
          <p:cNvPicPr/>
          <p:nvPr/>
        </p:nvPicPr>
        <p:blipFill>
          <a:blip r:embed="rId7">
            <a:extLst>
              <a:ext uri="{28A0092B-C50C-407E-A947-70E740481C1C}">
                <a14:useLocalDpi xmlns:a14="http://schemas.microsoft.com/office/drawing/2010/main" val="0"/>
              </a:ext>
            </a:extLst>
          </a:blip>
          <a:srcRect/>
          <a:stretch>
            <a:fillRect/>
          </a:stretch>
        </p:blipFill>
        <p:spPr bwMode="auto">
          <a:xfrm>
            <a:off x="14789515" y="4400549"/>
            <a:ext cx="952500" cy="952500"/>
          </a:xfrm>
          <a:prstGeom prst="rect">
            <a:avLst/>
          </a:prstGeom>
          <a:noFill/>
          <a:ln>
            <a:noFill/>
          </a:ln>
        </p:spPr>
      </p:pic>
      <p:pic>
        <p:nvPicPr>
          <p:cNvPr id="15" name="Picture 14" descr="mage result for crazy developer"/>
          <p:cNvPicPr/>
          <p:nvPr/>
        </p:nvPicPr>
        <p:blipFill>
          <a:blip r:embed="rId8">
            <a:extLst>
              <a:ext uri="{28A0092B-C50C-407E-A947-70E740481C1C}">
                <a14:useLocalDpi xmlns:a14="http://schemas.microsoft.com/office/drawing/2010/main" val="0"/>
              </a:ext>
            </a:extLst>
          </a:blip>
          <a:srcRect/>
          <a:stretch>
            <a:fillRect/>
          </a:stretch>
        </p:blipFill>
        <p:spPr bwMode="auto">
          <a:xfrm>
            <a:off x="2475706" y="3119581"/>
            <a:ext cx="11147930" cy="4620491"/>
          </a:xfrm>
          <a:prstGeom prst="rect">
            <a:avLst/>
          </a:prstGeom>
          <a:ln>
            <a:noFill/>
          </a:ln>
          <a:effectLst>
            <a:softEdge rad="112500"/>
          </a:effectLst>
        </p:spPr>
      </p:pic>
      <p:pic>
        <p:nvPicPr>
          <p:cNvPr id="13" name="Picture 12" descr="elated image"/>
          <p:cNvPicPr/>
          <p:nvPr/>
        </p:nvPicPr>
        <p:blipFill>
          <a:blip r:embed="rId9">
            <a:extLst>
              <a:ext uri="{28A0092B-C50C-407E-A947-70E740481C1C}">
                <a14:useLocalDpi xmlns:a14="http://schemas.microsoft.com/office/drawing/2010/main" val="0"/>
              </a:ext>
            </a:extLst>
          </a:blip>
          <a:srcRect/>
          <a:stretch>
            <a:fillRect/>
          </a:stretch>
        </p:blipFill>
        <p:spPr bwMode="auto">
          <a:xfrm>
            <a:off x="14709640" y="5592337"/>
            <a:ext cx="1235394" cy="1451857"/>
          </a:xfrm>
          <a:prstGeom prst="rect">
            <a:avLst/>
          </a:prstGeom>
          <a:noFill/>
          <a:ln>
            <a:noFill/>
          </a:ln>
        </p:spPr>
      </p:pic>
    </p:spTree>
    <p:extLst>
      <p:ext uri="{BB962C8B-B14F-4D97-AF65-F5344CB8AC3E}">
        <p14:creationId xmlns:p14="http://schemas.microsoft.com/office/powerpoint/2010/main" val="392574441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p:cNvSpPr>
          <p:nvPr>
            <p:ph type="title"/>
          </p:nvPr>
        </p:nvSpPr>
        <p:spPr>
          <a:xfrm>
            <a:off x="2727410" y="437372"/>
            <a:ext cx="10915965" cy="615553"/>
          </a:xfrm>
          <a:prstGeom prst="rect">
            <a:avLst/>
          </a:prstGeom>
        </p:spPr>
        <p:txBody>
          <a:bodyPr anchor="t"/>
          <a:lstStyle>
            <a:lvl1pPr>
              <a:defRPr sz="5100">
                <a:solidFill>
                  <a:srgbClr val="FFFFFF"/>
                </a:solidFill>
              </a:defRPr>
            </a:lvl1pPr>
          </a:lstStyle>
          <a:p>
            <a:pPr lvl="0">
              <a:defRPr sz="1800" b="0">
                <a:solidFill>
                  <a:srgbClr val="000000"/>
                </a:solidFill>
              </a:defRPr>
            </a:pPr>
            <a:r>
              <a:rPr lang="pl-PL" sz="4000" dirty="0" smtClean="0">
                <a:solidFill>
                  <a:srgbClr val="F8F8F8"/>
                </a:solidFill>
                <a:latin typeface="Helvetica Light"/>
                <a:cs typeface="Helvetica Light"/>
              </a:rPr>
              <a:t>AGENDA</a:t>
            </a:r>
            <a:endParaRPr sz="4000" dirty="0">
              <a:solidFill>
                <a:srgbClr val="F8F8F8"/>
              </a:solidFill>
              <a:latin typeface="Helvetica Light"/>
              <a:cs typeface="Helvetica Light"/>
            </a:endParaRPr>
          </a:p>
        </p:txBody>
      </p:sp>
      <p:sp>
        <p:nvSpPr>
          <p:cNvPr id="102" name="Shape 102"/>
          <p:cNvSpPr/>
          <p:nvPr/>
        </p:nvSpPr>
        <p:spPr>
          <a:xfrm>
            <a:off x="3448462" y="2248141"/>
            <a:ext cx="10959547" cy="2616742"/>
          </a:xfrm>
          <a:prstGeom prst="rect">
            <a:avLst/>
          </a:prstGeom>
          <a:ln w="12700">
            <a:miter lim="400000"/>
          </a:ln>
          <a:effectLst>
            <a:outerShdw blurRad="88900" dist="25400" dir="2700000" rotWithShape="0">
              <a:srgbClr val="4F7D93">
                <a:alpha val="50000"/>
              </a:srgbClr>
            </a:outerShdw>
          </a:effectLst>
          <a:extLst>
            <a:ext uri="{C572A759-6A51-4108-AA02-DFA0A04FC94B}">
              <ma14:wrappingTextBoxFlag xmlns:ma14="http://schemas.microsoft.com/office/mac/drawingml/2011/main" val="1"/>
            </a:ext>
          </a:extLst>
        </p:spPr>
        <p:txBody>
          <a:bodyPr wrap="square" lIns="0" tIns="0" rIns="0" bIns="0">
            <a:spAutoFit/>
          </a:bodyPr>
          <a:lstStyle/>
          <a:p>
            <a:pPr algn="l" defTabSz="650273">
              <a:defRPr sz="1800"/>
            </a:pPr>
            <a:r>
              <a:rPr lang="en-GB" sz="3401" dirty="0" smtClean="0">
                <a:solidFill>
                  <a:srgbClr val="FFFFFF"/>
                </a:solidFill>
                <a:latin typeface="Helvetica Light"/>
                <a:ea typeface="Helvetica"/>
                <a:cs typeface="Helvetica Light"/>
                <a:sym typeface="Helvetica"/>
              </a:rPr>
              <a:t>Watson Cloud Services overview</a:t>
            </a:r>
          </a:p>
          <a:p>
            <a:pPr algn="l" defTabSz="650273">
              <a:defRPr sz="1800"/>
            </a:pPr>
            <a:endParaRPr lang="en-GB" sz="3401" dirty="0" smtClean="0">
              <a:solidFill>
                <a:srgbClr val="FFFFFF"/>
              </a:solidFill>
              <a:latin typeface="Helvetica Light"/>
              <a:ea typeface="Helvetica"/>
              <a:cs typeface="Helvetica Light"/>
              <a:sym typeface="Helvetica"/>
            </a:endParaRPr>
          </a:p>
          <a:p>
            <a:pPr algn="l" defTabSz="650273">
              <a:defRPr sz="1800"/>
            </a:pPr>
            <a:r>
              <a:rPr lang="en-GB" sz="3401" dirty="0" smtClean="0">
                <a:solidFill>
                  <a:srgbClr val="FFFFFF"/>
                </a:solidFill>
                <a:latin typeface="Helvetica Light"/>
                <a:ea typeface="Helvetica"/>
                <a:cs typeface="Helvetica Light"/>
                <a:sym typeface="Helvetica"/>
              </a:rPr>
              <a:t>Introduction to </a:t>
            </a:r>
            <a:r>
              <a:rPr lang="pl-PL" sz="3401" dirty="0" smtClean="0">
                <a:solidFill>
                  <a:srgbClr val="FFFFFF"/>
                </a:solidFill>
                <a:latin typeface="Helvetica Light"/>
                <a:ea typeface="Helvetica"/>
                <a:cs typeface="Helvetica Light"/>
                <a:sym typeface="Helvetica"/>
              </a:rPr>
              <a:t>Watson </a:t>
            </a:r>
            <a:r>
              <a:rPr lang="pl-PL" sz="3401" dirty="0" smtClean="0">
                <a:solidFill>
                  <a:srgbClr val="FFFFFF"/>
                </a:solidFill>
                <a:latin typeface="Helvetica Light"/>
                <a:ea typeface="Helvetica"/>
                <a:cs typeface="Helvetica Light"/>
                <a:sym typeface="Helvetica"/>
              </a:rPr>
              <a:t>Machine Learning</a:t>
            </a:r>
          </a:p>
          <a:p>
            <a:pPr algn="l" defTabSz="650273">
              <a:defRPr sz="1800"/>
            </a:pPr>
            <a:endParaRPr lang="en-GB" sz="3401" dirty="0" smtClean="0">
              <a:solidFill>
                <a:srgbClr val="FFFFFF"/>
              </a:solidFill>
              <a:latin typeface="Helvetica Light"/>
              <a:ea typeface="Helvetica"/>
              <a:cs typeface="Helvetica Light"/>
              <a:sym typeface="Helvetica"/>
            </a:endParaRPr>
          </a:p>
          <a:p>
            <a:pPr algn="l" defTabSz="650273">
              <a:defRPr sz="1800"/>
            </a:pPr>
            <a:r>
              <a:rPr lang="pl-PL" sz="3401" dirty="0" smtClean="0">
                <a:solidFill>
                  <a:srgbClr val="FFFFFF"/>
                </a:solidFill>
                <a:latin typeface="Helvetica Light"/>
                <a:ea typeface="Helvetica"/>
                <a:cs typeface="Helvetica Light"/>
                <a:sym typeface="Helvetica"/>
              </a:rPr>
              <a:t>Demo: Product </a:t>
            </a:r>
            <a:r>
              <a:rPr lang="pl-PL" sz="3401" dirty="0">
                <a:solidFill>
                  <a:srgbClr val="FFFFFF"/>
                </a:solidFill>
                <a:latin typeface="Helvetica Light"/>
                <a:ea typeface="Helvetica"/>
                <a:cs typeface="Helvetica Light"/>
                <a:sym typeface="Helvetica"/>
              </a:rPr>
              <a:t>L</a:t>
            </a:r>
            <a:r>
              <a:rPr lang="pl-PL" sz="3401" dirty="0" smtClean="0">
                <a:solidFill>
                  <a:srgbClr val="FFFFFF"/>
                </a:solidFill>
                <a:latin typeface="Helvetica Light"/>
                <a:ea typeface="Helvetica"/>
                <a:cs typeface="Helvetica Light"/>
                <a:sym typeface="Helvetica"/>
              </a:rPr>
              <a:t>ine </a:t>
            </a:r>
            <a:r>
              <a:rPr lang="pl-PL" sz="3401" dirty="0" err="1" smtClean="0">
                <a:solidFill>
                  <a:srgbClr val="FFFFFF"/>
                </a:solidFill>
                <a:latin typeface="Helvetica Light"/>
                <a:ea typeface="Helvetica"/>
                <a:cs typeface="Helvetica Light"/>
                <a:sym typeface="Helvetica"/>
              </a:rPr>
              <a:t>Prediction</a:t>
            </a:r>
            <a:endParaRPr lang="en-GB" sz="3401" dirty="0">
              <a:solidFill>
                <a:srgbClr val="FFFFFF"/>
              </a:solidFill>
              <a:latin typeface="Helvetica Light"/>
              <a:ea typeface="Helvetica"/>
              <a:cs typeface="Helvetica Light"/>
              <a:sym typeface="Helvetica"/>
            </a:endParaRPr>
          </a:p>
        </p:txBody>
      </p:sp>
    </p:spTree>
    <p:extLst>
      <p:ext uri="{BB962C8B-B14F-4D97-AF65-F5344CB8AC3E}">
        <p14:creationId xmlns:p14="http://schemas.microsoft.com/office/powerpoint/2010/main" val="135120406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3073743" y="3722638"/>
            <a:ext cx="12056381" cy="23083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ts val="9001"/>
              </a:lnSpc>
              <a:defRPr sz="1800"/>
            </a:pPr>
            <a:r>
              <a:rPr lang="pl-PL" sz="7200" b="1" dirty="0">
                <a:solidFill>
                  <a:srgbClr val="1CAED1"/>
                </a:solidFill>
                <a:latin typeface="Arial"/>
                <a:ea typeface="Arial"/>
                <a:cs typeface="Arial"/>
                <a:sym typeface="Helvetica Neue Bold for IBM"/>
              </a:rPr>
              <a:t>Demo: </a:t>
            </a:r>
            <a:r>
              <a:rPr lang="pl-PL" sz="7200" dirty="0">
                <a:solidFill>
                  <a:srgbClr val="FFFFFF"/>
                </a:solidFill>
                <a:latin typeface="Arial"/>
                <a:ea typeface="Arial"/>
                <a:cs typeface="Arial"/>
                <a:sym typeface="Helvetica Neue Bold for IBM"/>
              </a:rPr>
              <a:t>P</a:t>
            </a:r>
            <a:r>
              <a:rPr lang="pl-PL" sz="7200" dirty="0" smtClean="0">
                <a:solidFill>
                  <a:srgbClr val="FFFFFF"/>
                </a:solidFill>
                <a:latin typeface="Arial"/>
                <a:ea typeface="Arial"/>
                <a:cs typeface="Arial"/>
                <a:sym typeface="Helvetica Neue Bold for IBM"/>
              </a:rPr>
              <a:t>roduct Line </a:t>
            </a:r>
            <a:r>
              <a:rPr lang="pl-PL" sz="7200" dirty="0" err="1" smtClean="0">
                <a:solidFill>
                  <a:srgbClr val="FFFFFF"/>
                </a:solidFill>
                <a:latin typeface="Arial"/>
                <a:ea typeface="Arial"/>
                <a:cs typeface="Arial"/>
                <a:sym typeface="Helvetica Neue Bold for IBM"/>
              </a:rPr>
              <a:t>Prediction</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extLst/>
          </a:blip>
          <a:stretch>
            <a:fillRect/>
          </a:stretch>
        </p:blipFill>
        <p:spPr>
          <a:xfrm>
            <a:off x="13872695" y="9096931"/>
            <a:ext cx="875705" cy="344028"/>
          </a:xfrm>
          <a:prstGeom prst="rect">
            <a:avLst/>
          </a:prstGeom>
          <a:ln w="12700">
            <a:miter lim="400000"/>
          </a:ln>
        </p:spPr>
      </p:pic>
      <p:pic>
        <p:nvPicPr>
          <p:cNvPr id="5122" name="Picture 2" descr="mage result for sport product access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3743" y="7602069"/>
            <a:ext cx="2743200" cy="1666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mage result for golf  accessor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1112" y="7602069"/>
            <a:ext cx="3120309" cy="1666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2" name="Picture 12" descr="mage result for camp  accessor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7304" y="7602069"/>
            <a:ext cx="3180530" cy="1699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71605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3073743" y="4338897"/>
            <a:ext cx="12056381" cy="10758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ts val="9001"/>
              </a:lnSpc>
              <a:defRPr sz="1800"/>
            </a:pPr>
            <a:r>
              <a:rPr lang="pl-PL" sz="7200" b="1" dirty="0" err="1" smtClean="0">
                <a:solidFill>
                  <a:srgbClr val="1CAED1"/>
                </a:solidFill>
                <a:ea typeface="Arial"/>
                <a:cs typeface="Arial"/>
                <a:sym typeface="Helvetica Neue Bold for IBM"/>
              </a:rPr>
              <a:t>Thank</a:t>
            </a:r>
            <a:r>
              <a:rPr lang="pl-PL" sz="7200" b="1" dirty="0" smtClean="0">
                <a:solidFill>
                  <a:srgbClr val="1CAED1"/>
                </a:solidFill>
                <a:ea typeface="Arial"/>
                <a:cs typeface="Arial"/>
                <a:sym typeface="Helvetica Neue Bold for IBM"/>
              </a:rPr>
              <a:t> </a:t>
            </a:r>
            <a:r>
              <a:rPr lang="pl-PL" sz="7200" b="1" dirty="0" err="1" smtClean="0">
                <a:solidFill>
                  <a:srgbClr val="1CAED1"/>
                </a:solidFill>
                <a:ea typeface="Arial"/>
                <a:cs typeface="Arial"/>
                <a:sym typeface="Helvetica Neue Bold for IBM"/>
              </a:rPr>
              <a:t>you</a:t>
            </a:r>
            <a:endParaRPr sz="7200" dirty="0">
              <a:solidFill>
                <a:srgbClr val="FFFFFF"/>
              </a:solidFill>
              <a:ea typeface="Arial"/>
              <a:cs typeface="Arial"/>
              <a:sym typeface="Helvetica Neue Thin"/>
            </a:endParaRPr>
          </a:p>
        </p:txBody>
      </p:sp>
      <p:pic>
        <p:nvPicPr>
          <p:cNvPr id="441" name="droppedImage.pdf"/>
          <p:cNvPicPr/>
          <p:nvPr/>
        </p:nvPicPr>
        <p:blipFill>
          <a:blip r:embed="rId3">
            <a:extLst/>
          </a:blip>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133195384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1223322" y="4338897"/>
            <a:ext cx="14784135" cy="107580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a:lnSpc>
                <a:spcPts val="9001"/>
              </a:lnSpc>
              <a:defRPr sz="1800"/>
            </a:pPr>
            <a:r>
              <a:rPr lang="pl-PL" sz="7200" b="1" dirty="0" smtClean="0">
                <a:solidFill>
                  <a:srgbClr val="1CAED1"/>
                </a:solidFill>
                <a:latin typeface="Arial"/>
                <a:ea typeface="Arial"/>
                <a:cs typeface="Arial"/>
                <a:sym typeface="Helvetica Neue Bold for IBM"/>
              </a:rPr>
              <a:t>Watson </a:t>
            </a:r>
            <a:r>
              <a:rPr lang="pl-PL" sz="7200" b="1" dirty="0" err="1" smtClean="0">
                <a:solidFill>
                  <a:srgbClr val="1CAED1"/>
                </a:solidFill>
                <a:latin typeface="Arial"/>
                <a:ea typeface="Arial"/>
                <a:cs typeface="Arial"/>
                <a:sym typeface="Helvetica Neue Bold for IBM"/>
              </a:rPr>
              <a:t>Cloud</a:t>
            </a:r>
            <a:r>
              <a:rPr lang="pl-PL" sz="7200" b="1" dirty="0" smtClean="0">
                <a:solidFill>
                  <a:srgbClr val="1CAED1"/>
                </a:solidFill>
                <a:latin typeface="Arial"/>
                <a:ea typeface="Arial"/>
                <a:cs typeface="Arial"/>
                <a:sym typeface="Helvetica Neue Bold for IBM"/>
              </a:rPr>
              <a:t> Services </a:t>
            </a:r>
            <a:r>
              <a:rPr lang="pl-PL" sz="7200" dirty="0" err="1" smtClean="0">
                <a:solidFill>
                  <a:srgbClr val="FFFFFF"/>
                </a:solidFill>
                <a:latin typeface="Arial"/>
                <a:ea typeface="Arial"/>
                <a:cs typeface="Arial"/>
                <a:sym typeface="Helvetica Neue Bold for IBM"/>
              </a:rPr>
              <a:t>overview</a:t>
            </a:r>
            <a:endParaRPr sz="7200" dirty="0">
              <a:solidFill>
                <a:srgbClr val="FFFFFF"/>
              </a:solidFill>
              <a:latin typeface="Arial"/>
              <a:ea typeface="Arial"/>
              <a:cs typeface="Arial"/>
              <a:sym typeface="Helvetica Neue Thin"/>
            </a:endParaRPr>
          </a:p>
        </p:txBody>
      </p:sp>
      <p:pic>
        <p:nvPicPr>
          <p:cNvPr id="441" name="droppedImage.pdf"/>
          <p:cNvPicPr/>
          <p:nvPr/>
        </p:nvPicPr>
        <p:blipFill>
          <a:blip r:embed="rId3">
            <a:extLst/>
          </a:blip>
          <a:stretch>
            <a:fillRect/>
          </a:stretch>
        </p:blipFill>
        <p:spPr>
          <a:xfrm>
            <a:off x="13872695" y="9096931"/>
            <a:ext cx="875705" cy="344028"/>
          </a:xfrm>
          <a:prstGeom prst="rect">
            <a:avLst/>
          </a:prstGeom>
          <a:ln w="12700">
            <a:miter lim="400000"/>
          </a:ln>
        </p:spPr>
      </p:pic>
    </p:spTree>
    <p:extLst>
      <p:ext uri="{BB962C8B-B14F-4D97-AF65-F5344CB8AC3E}">
        <p14:creationId xmlns:p14="http://schemas.microsoft.com/office/powerpoint/2010/main" val="198599410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8769277" cy="3127181"/>
          </a:xfrm>
          <a:prstGeom prst="rect">
            <a:avLst/>
          </a:prstGeom>
        </p:spPr>
        <p:txBody>
          <a:bodyPr anchor="t">
            <a:normAutofit/>
          </a:bodyPr>
          <a:lstStyle/>
          <a:p>
            <a:pPr lvl="0">
              <a:defRPr sz="1800" b="0"/>
            </a:pPr>
            <a:r>
              <a:rPr lang="pl-PL" sz="4400" dirty="0" err="1" smtClean="0"/>
              <a:t>What</a:t>
            </a:r>
            <a:r>
              <a:rPr lang="pl-PL" sz="4400" dirty="0" smtClean="0"/>
              <a:t> </a:t>
            </a:r>
            <a:r>
              <a:rPr lang="pl-PL" sz="4400" dirty="0" err="1" smtClean="0"/>
              <a:t>is</a:t>
            </a:r>
            <a:r>
              <a:rPr lang="pl-PL" sz="4400" dirty="0" smtClean="0"/>
              <a:t> Watson?</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r>
              <a:rPr lang="pl-PL" sz="3200" b="1" dirty="0" smtClean="0">
                <a:solidFill>
                  <a:srgbClr val="5592DA"/>
                </a:solidFill>
                <a:ea typeface="Helvetica Neue Medium"/>
                <a:cs typeface="Helvetica Neue Medium"/>
                <a:sym typeface="Helvetica Neue Medium"/>
              </a:rPr>
              <a:t>Watson </a:t>
            </a:r>
            <a:r>
              <a:rPr lang="pl-PL" sz="3200" b="1" dirty="0" err="1" smtClean="0">
                <a:solidFill>
                  <a:srgbClr val="5592DA"/>
                </a:solidFill>
                <a:ea typeface="Helvetica Neue Medium"/>
                <a:cs typeface="Helvetica Neue Medium"/>
                <a:sym typeface="Helvetica Neue Medium"/>
              </a:rPr>
              <a:t>equations</a:t>
            </a:r>
            <a:r>
              <a:rPr lang="pl-PL" sz="3200" b="1" dirty="0">
                <a:solidFill>
                  <a:srgbClr val="5592DA"/>
                </a:solidFill>
                <a:ea typeface="Helvetica Neue Medium"/>
                <a:cs typeface="Helvetica Neue Medium"/>
                <a:sym typeface="Helvetica Neue Medium"/>
              </a:rPr>
              <a:t/>
            </a:r>
            <a:br>
              <a:rPr lang="pl-PL" sz="3200" b="1" dirty="0">
                <a:solidFill>
                  <a:srgbClr val="5592DA"/>
                </a:solidFill>
                <a:ea typeface="Helvetica Neue Medium"/>
                <a:cs typeface="Helvetica Neue Medium"/>
                <a:sym typeface="Helvetica Neue Medium"/>
              </a:rPr>
            </a:br>
            <a:endParaRPr lang="pl-PL" sz="3200" b="1" dirty="0" smtClean="0">
              <a:solidFill>
                <a:srgbClr val="5592DA"/>
              </a:solidFill>
              <a:ea typeface="Helvetica Neue Medium"/>
              <a:cs typeface="Helvetica Neue Medium"/>
              <a:sym typeface="Helvetica Neue Medium"/>
            </a:endParaRPr>
          </a:p>
          <a:p>
            <a:r>
              <a:rPr lang="pl-PL" sz="3200" dirty="0" smtClean="0">
                <a:solidFill>
                  <a:schemeClr val="tx1">
                    <a:lumMod val="65000"/>
                    <a:lumOff val="35000"/>
                  </a:schemeClr>
                </a:solidFill>
                <a:ea typeface="Helvetica Neue Medium"/>
                <a:cs typeface="Helvetica Neue Medium"/>
                <a:sym typeface="Helvetica Neue Medium"/>
              </a:rPr>
              <a:t>AI </a:t>
            </a:r>
            <a:r>
              <a:rPr lang="pl-PL" sz="3200" dirty="0" err="1" smtClean="0">
                <a:solidFill>
                  <a:schemeClr val="tx1">
                    <a:lumMod val="65000"/>
                    <a:lumOff val="35000"/>
                  </a:schemeClr>
                </a:solidFill>
                <a:ea typeface="Helvetica Neue Medium"/>
                <a:cs typeface="Helvetica Neue Medium"/>
                <a:sym typeface="Helvetica Neue Medium"/>
              </a:rPr>
              <a:t>methods</a:t>
            </a:r>
            <a:r>
              <a:rPr lang="pl-PL" sz="3200" dirty="0" smtClean="0">
                <a:solidFill>
                  <a:schemeClr val="tx1">
                    <a:lumMod val="65000"/>
                    <a:lumOff val="35000"/>
                  </a:schemeClr>
                </a:solidFill>
                <a:ea typeface="Helvetica Neue Medium"/>
                <a:cs typeface="Helvetica Neue Medium"/>
                <a:sym typeface="Helvetica Neue Medium"/>
              </a:rPr>
              <a:t> + NLP = </a:t>
            </a:r>
            <a:r>
              <a:rPr lang="pl-PL" sz="3200" b="1" dirty="0" smtClean="0">
                <a:solidFill>
                  <a:schemeClr val="tx1">
                    <a:lumMod val="65000"/>
                    <a:lumOff val="35000"/>
                  </a:schemeClr>
                </a:solidFill>
                <a:ea typeface="Helvetica Neue Medium"/>
                <a:cs typeface="Helvetica Neue Medium"/>
                <a:sym typeface="Helvetica Neue Medium"/>
              </a:rPr>
              <a:t>Watson </a:t>
            </a:r>
            <a:r>
              <a:rPr lang="pl-PL" sz="3200" b="1" dirty="0" err="1" smtClean="0">
                <a:solidFill>
                  <a:schemeClr val="tx1">
                    <a:lumMod val="65000"/>
                    <a:lumOff val="35000"/>
                  </a:schemeClr>
                </a:solidFill>
                <a:ea typeface="Helvetica Neue Medium"/>
                <a:cs typeface="Helvetica Neue Medium"/>
                <a:sym typeface="Helvetica Neue Medium"/>
              </a:rPr>
              <a:t>Core</a:t>
            </a:r>
            <a:endParaRPr lang="pl-PL" sz="3200" b="1" dirty="0">
              <a:solidFill>
                <a:schemeClr val="tx1">
                  <a:lumMod val="65000"/>
                  <a:lumOff val="35000"/>
                </a:schemeClr>
              </a:solidFill>
              <a:ea typeface="Helvetica Neue Medium"/>
              <a:cs typeface="Helvetica Neue Medium"/>
              <a:sym typeface="Helvetica Neue Medium"/>
            </a:endParaRPr>
          </a:p>
          <a:p>
            <a:r>
              <a:rPr lang="pl-PL" sz="3200" dirty="0" smtClean="0">
                <a:solidFill>
                  <a:schemeClr val="tx1">
                    <a:lumMod val="65000"/>
                    <a:lumOff val="35000"/>
                  </a:schemeClr>
                </a:solidFill>
                <a:ea typeface="Helvetica Neue Medium"/>
                <a:cs typeface="Helvetica Neue Medium"/>
                <a:sym typeface="Helvetica Neue Medium"/>
              </a:rPr>
              <a:t>Watson </a:t>
            </a:r>
            <a:r>
              <a:rPr lang="pl-PL" sz="3200" dirty="0" err="1" smtClean="0">
                <a:solidFill>
                  <a:schemeClr val="tx1">
                    <a:lumMod val="65000"/>
                    <a:lumOff val="35000"/>
                  </a:schemeClr>
                </a:solidFill>
                <a:ea typeface="Helvetica Neue Medium"/>
                <a:cs typeface="Helvetica Neue Medium"/>
                <a:sym typeface="Helvetica Neue Medium"/>
              </a:rPr>
              <a:t>Core</a:t>
            </a:r>
            <a:r>
              <a:rPr lang="pl-PL" sz="3200" dirty="0" smtClean="0">
                <a:solidFill>
                  <a:schemeClr val="tx1">
                    <a:lumMod val="65000"/>
                    <a:lumOff val="35000"/>
                  </a:schemeClr>
                </a:solidFill>
                <a:ea typeface="Helvetica Neue Medium"/>
                <a:cs typeface="Helvetica Neue Medium"/>
                <a:sym typeface="Helvetica Neue Medium"/>
              </a:rPr>
              <a:t> + (REST) API + </a:t>
            </a:r>
            <a:r>
              <a:rPr lang="pl-PL" sz="3200" dirty="0" err="1" smtClean="0">
                <a:solidFill>
                  <a:schemeClr val="tx1">
                    <a:lumMod val="65000"/>
                    <a:lumOff val="35000"/>
                  </a:schemeClr>
                </a:solidFill>
                <a:ea typeface="Helvetica Neue Medium"/>
                <a:cs typeface="Helvetica Neue Medium"/>
                <a:sym typeface="Helvetica Neue Medium"/>
              </a:rPr>
              <a:t>Bluemix</a:t>
            </a:r>
            <a:r>
              <a:rPr lang="pl-PL" sz="3200" dirty="0" smtClean="0">
                <a:solidFill>
                  <a:schemeClr val="tx1">
                    <a:lumMod val="65000"/>
                    <a:lumOff val="35000"/>
                  </a:schemeClr>
                </a:solidFill>
                <a:ea typeface="Helvetica Neue Medium"/>
                <a:cs typeface="Helvetica Neue Medium"/>
                <a:sym typeface="Helvetica Neue Medium"/>
              </a:rPr>
              <a:t> = </a:t>
            </a:r>
            <a:r>
              <a:rPr lang="pl-PL" sz="3200" b="1" dirty="0" smtClean="0">
                <a:solidFill>
                  <a:schemeClr val="tx1">
                    <a:lumMod val="65000"/>
                    <a:lumOff val="35000"/>
                  </a:schemeClr>
                </a:solidFill>
                <a:ea typeface="Helvetica Neue Medium"/>
                <a:cs typeface="Helvetica Neue Medium"/>
                <a:sym typeface="Helvetica Neue Medium"/>
              </a:rPr>
              <a:t>Watson </a:t>
            </a:r>
            <a:r>
              <a:rPr lang="pl-PL" sz="3200" b="1" dirty="0" err="1" smtClean="0">
                <a:solidFill>
                  <a:schemeClr val="tx1">
                    <a:lumMod val="65000"/>
                    <a:lumOff val="35000"/>
                  </a:schemeClr>
                </a:solidFill>
                <a:ea typeface="Helvetica Neue Medium"/>
                <a:cs typeface="Helvetica Neue Medium"/>
                <a:sym typeface="Helvetica Neue Medium"/>
              </a:rPr>
              <a:t>Cloud</a:t>
            </a:r>
            <a:r>
              <a:rPr lang="pl-PL" sz="3200" b="1" dirty="0" smtClean="0">
                <a:solidFill>
                  <a:schemeClr val="tx1">
                    <a:lumMod val="65000"/>
                    <a:lumOff val="35000"/>
                  </a:schemeClr>
                </a:solidFill>
                <a:ea typeface="Helvetica Neue Medium"/>
                <a:cs typeface="Helvetica Neue Medium"/>
                <a:sym typeface="Helvetica Neue Medium"/>
              </a:rPr>
              <a:t> Services</a:t>
            </a:r>
          </a:p>
          <a:p>
            <a:r>
              <a:rPr lang="pl-PL" sz="3200" dirty="0" smtClean="0">
                <a:solidFill>
                  <a:schemeClr val="tx1">
                    <a:lumMod val="65000"/>
                    <a:lumOff val="35000"/>
                  </a:schemeClr>
                </a:solidFill>
                <a:ea typeface="Helvetica Neue Medium"/>
                <a:cs typeface="Helvetica Neue Medium"/>
                <a:sym typeface="Helvetica Neue Medium"/>
              </a:rPr>
              <a:t>Watson </a:t>
            </a:r>
            <a:r>
              <a:rPr lang="pl-PL" sz="3200" dirty="0" err="1" smtClean="0">
                <a:solidFill>
                  <a:schemeClr val="tx1">
                    <a:lumMod val="65000"/>
                    <a:lumOff val="35000"/>
                  </a:schemeClr>
                </a:solidFill>
                <a:ea typeface="Helvetica Neue Medium"/>
                <a:cs typeface="Helvetica Neue Medium"/>
                <a:sym typeface="Helvetica Neue Medium"/>
              </a:rPr>
              <a:t>Cloud</a:t>
            </a:r>
            <a:r>
              <a:rPr lang="pl-PL" sz="3200" dirty="0" smtClean="0">
                <a:solidFill>
                  <a:schemeClr val="tx1">
                    <a:lumMod val="65000"/>
                    <a:lumOff val="35000"/>
                  </a:schemeClr>
                </a:solidFill>
                <a:ea typeface="Helvetica Neue Medium"/>
                <a:cs typeface="Helvetica Neue Medium"/>
                <a:sym typeface="Helvetica Neue Medium"/>
              </a:rPr>
              <a:t> Services + </a:t>
            </a:r>
            <a:r>
              <a:rPr lang="pl-PL" sz="3200" dirty="0" err="1" smtClean="0">
                <a:solidFill>
                  <a:schemeClr val="tx1">
                    <a:lumMod val="65000"/>
                    <a:lumOff val="35000"/>
                  </a:schemeClr>
                </a:solidFill>
                <a:ea typeface="Helvetica Neue Medium"/>
                <a:cs typeface="Helvetica Neue Medium"/>
                <a:sym typeface="Helvetica Neue Medium"/>
              </a:rPr>
              <a:t>Engineer</a:t>
            </a:r>
            <a:r>
              <a:rPr lang="pl-PL" sz="3200" dirty="0" smtClean="0">
                <a:solidFill>
                  <a:schemeClr val="tx1">
                    <a:lumMod val="65000"/>
                    <a:lumOff val="35000"/>
                  </a:schemeClr>
                </a:solidFill>
                <a:ea typeface="Helvetica Neue Medium"/>
                <a:cs typeface="Helvetica Neue Medium"/>
                <a:sym typeface="Helvetica Neue Medium"/>
              </a:rPr>
              <a:t> </a:t>
            </a:r>
            <a:r>
              <a:rPr lang="pl-PL" sz="3200" dirty="0" err="1" smtClean="0">
                <a:solidFill>
                  <a:schemeClr val="tx1">
                    <a:lumMod val="65000"/>
                    <a:lumOff val="35000"/>
                  </a:schemeClr>
                </a:solidFill>
                <a:ea typeface="Helvetica Neue Medium"/>
                <a:cs typeface="Helvetica Neue Medium"/>
                <a:sym typeface="Helvetica Neue Medium"/>
              </a:rPr>
              <a:t>imagination</a:t>
            </a:r>
            <a:r>
              <a:rPr lang="pl-PL" sz="3200" dirty="0" smtClean="0">
                <a:solidFill>
                  <a:schemeClr val="tx1">
                    <a:lumMod val="65000"/>
                    <a:lumOff val="35000"/>
                  </a:schemeClr>
                </a:solidFill>
                <a:ea typeface="Helvetica Neue Medium"/>
                <a:cs typeface="Helvetica Neue Medium"/>
                <a:sym typeface="Helvetica Neue Medium"/>
              </a:rPr>
              <a:t> = </a:t>
            </a:r>
            <a:r>
              <a:rPr lang="pl-PL" sz="3200" b="1" dirty="0" err="1" smtClean="0">
                <a:solidFill>
                  <a:schemeClr val="tx1">
                    <a:lumMod val="65000"/>
                    <a:lumOff val="35000"/>
                  </a:schemeClr>
                </a:solidFill>
                <a:ea typeface="Helvetica Neue Medium"/>
                <a:cs typeface="Helvetica Neue Medium"/>
                <a:sym typeface="Helvetica Neue Medium"/>
              </a:rPr>
              <a:t>Cognitive</a:t>
            </a:r>
            <a:r>
              <a:rPr lang="pl-PL" sz="3200" b="1" dirty="0" smtClean="0">
                <a:solidFill>
                  <a:schemeClr val="tx1">
                    <a:lumMod val="65000"/>
                    <a:lumOff val="35000"/>
                  </a:schemeClr>
                </a:solidFill>
                <a:ea typeface="Helvetica Neue Medium"/>
                <a:cs typeface="Helvetica Neue Medium"/>
                <a:sym typeface="Helvetica Neue Medium"/>
              </a:rPr>
              <a:t> Era</a:t>
            </a:r>
            <a:endParaRPr lang="pl-PL" sz="3200" b="1" dirty="0" smtClean="0">
              <a:solidFill>
                <a:schemeClr val="tx1">
                  <a:lumMod val="65000"/>
                  <a:lumOff val="35000"/>
                </a:schemeClr>
              </a:solidFill>
              <a:ea typeface="Helvetica Neue Medium"/>
              <a:cs typeface="Helvetica Neue Medium"/>
              <a:sym typeface="Helvetica Neue Medium"/>
            </a:endParaRPr>
          </a:p>
          <a:p>
            <a:pPr>
              <a:spcBef>
                <a:spcPts val="600"/>
              </a:spcBef>
            </a:pPr>
            <a:endParaRPr lang="pl-PL" sz="3200" b="1" dirty="0">
              <a:solidFill>
                <a:schemeClr val="tx1"/>
              </a:solidFill>
              <a:ea typeface="Helvetica Neue Medium"/>
              <a:cs typeface="Helvetica Neue Medium"/>
              <a:sym typeface="Helvetica Neue Medium"/>
            </a:endParaRPr>
          </a:p>
          <a:p>
            <a:pPr marL="0" indent="0">
              <a:buNone/>
            </a:pPr>
            <a:endParaRPr lang="pl-PL" sz="3200" dirty="0"/>
          </a:p>
          <a:p>
            <a:pPr marL="0" indent="0" defTabSz="795567">
              <a:spcBef>
                <a:spcPts val="1600"/>
              </a:spcBef>
              <a:buClr>
                <a:srgbClr val="000000"/>
              </a:buClr>
              <a:buSzTx/>
              <a:buNone/>
              <a:defRPr sz="1800"/>
            </a:pPr>
            <a:endParaRPr sz="3200" b="1" dirty="0">
              <a:latin typeface="+mn-lt"/>
              <a:ea typeface="Helvetica Neue Light"/>
              <a:cs typeface="Helvetica Neue Light"/>
              <a:sym typeface="Helvetica Neue Light"/>
            </a:endParaRPr>
          </a:p>
        </p:txBody>
      </p:sp>
      <p:pic>
        <p:nvPicPr>
          <p:cNvPr id="8" name="Picture 7" descr="nalezione obrazy dla zapytania watson ibm"/>
          <p:cNvPicPr/>
          <p:nvPr/>
        </p:nvPicPr>
        <p:blipFill>
          <a:blip r:embed="rId3">
            <a:extLst>
              <a:ext uri="{28A0092B-C50C-407E-A947-70E740481C1C}">
                <a14:useLocalDpi xmlns:a14="http://schemas.microsoft.com/office/drawing/2010/main" val="0"/>
              </a:ext>
            </a:extLst>
          </a:blip>
          <a:srcRect/>
          <a:stretch>
            <a:fillRect/>
          </a:stretch>
        </p:blipFill>
        <p:spPr bwMode="auto">
          <a:xfrm>
            <a:off x="14133252" y="215901"/>
            <a:ext cx="2860040" cy="2860040"/>
          </a:xfrm>
          <a:prstGeom prst="rect">
            <a:avLst/>
          </a:prstGeom>
          <a:noFill/>
          <a:ln>
            <a:noFill/>
          </a:ln>
        </p:spPr>
      </p:pic>
    </p:spTree>
    <p:extLst>
      <p:ext uri="{BB962C8B-B14F-4D97-AF65-F5344CB8AC3E}">
        <p14:creationId xmlns:p14="http://schemas.microsoft.com/office/powerpoint/2010/main" val="165760931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8769277"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r>
              <a:rPr lang="pl-PL" sz="3200" b="1" dirty="0" err="1" smtClean="0">
                <a:solidFill>
                  <a:srgbClr val="5592DA"/>
                </a:solidFill>
                <a:ea typeface="Helvetica Neue Medium"/>
                <a:cs typeface="Helvetica Neue Medium"/>
                <a:sym typeface="Helvetica Neue Medium"/>
              </a:rPr>
              <a:t>Generalities</a:t>
            </a:r>
            <a:endParaRPr lang="pl-PL" sz="3200" b="1" dirty="0" smtClean="0">
              <a:solidFill>
                <a:srgbClr val="5592DA"/>
              </a:solidFill>
              <a:ea typeface="Helvetica Neue Medium"/>
              <a:cs typeface="Helvetica Neue Medium"/>
              <a:sym typeface="Helvetica Neue Medium"/>
            </a:endParaRPr>
          </a:p>
          <a:p>
            <a:pPr marL="0" indent="0">
              <a:buNone/>
            </a:pPr>
            <a:r>
              <a:rPr lang="pl-PL" sz="3200" dirty="0"/>
              <a:t>• </a:t>
            </a:r>
            <a:r>
              <a:rPr lang="pl-PL" sz="3200" dirty="0" err="1"/>
              <a:t>Each</a:t>
            </a:r>
            <a:r>
              <a:rPr lang="pl-PL" sz="3200" dirty="0"/>
              <a:t> service </a:t>
            </a:r>
            <a:r>
              <a:rPr lang="pl-PL" sz="3200" dirty="0" err="1"/>
              <a:t>provides</a:t>
            </a:r>
            <a:r>
              <a:rPr lang="pl-PL" sz="3200" dirty="0"/>
              <a:t> a REST API.</a:t>
            </a:r>
            <a:br>
              <a:rPr lang="pl-PL" sz="3200" dirty="0"/>
            </a:br>
            <a:r>
              <a:rPr lang="pl-PL" sz="3200" dirty="0"/>
              <a:t>• </a:t>
            </a:r>
            <a:r>
              <a:rPr lang="pl-PL" sz="3200" dirty="0" err="1"/>
              <a:t>Some</a:t>
            </a:r>
            <a:r>
              <a:rPr lang="pl-PL" sz="3200" dirty="0"/>
              <a:t> services </a:t>
            </a:r>
            <a:r>
              <a:rPr lang="pl-PL" sz="3200" dirty="0" err="1"/>
              <a:t>provide</a:t>
            </a:r>
            <a:r>
              <a:rPr lang="pl-PL" sz="3200" dirty="0"/>
              <a:t> </a:t>
            </a:r>
            <a:r>
              <a:rPr lang="pl-PL" sz="3200" dirty="0" err="1"/>
              <a:t>additional</a:t>
            </a:r>
            <a:r>
              <a:rPr lang="pl-PL" sz="3200" dirty="0"/>
              <a:t> </a:t>
            </a:r>
            <a:r>
              <a:rPr lang="pl-PL" sz="3200" dirty="0" err="1"/>
              <a:t>interfaces</a:t>
            </a:r>
            <a:r>
              <a:rPr lang="pl-PL" sz="3200" dirty="0"/>
              <a:t> (</a:t>
            </a:r>
            <a:r>
              <a:rPr lang="pl-PL" sz="3200" dirty="0" err="1"/>
              <a:t>e.g</a:t>
            </a:r>
            <a:r>
              <a:rPr lang="pl-PL" sz="3200" dirty="0"/>
              <a:t>. </a:t>
            </a:r>
            <a:r>
              <a:rPr lang="pl-PL" sz="3200" dirty="0" err="1"/>
              <a:t>Websocket</a:t>
            </a:r>
            <a:r>
              <a:rPr lang="pl-PL" sz="3200" dirty="0"/>
              <a:t>). </a:t>
            </a:r>
            <a:r>
              <a:rPr lang="pl-PL" sz="3200" dirty="0" smtClean="0"/>
              <a:t/>
            </a:r>
            <a:br>
              <a:rPr lang="pl-PL" sz="3200" dirty="0" smtClean="0"/>
            </a:br>
            <a:r>
              <a:rPr lang="pl-PL" sz="3200" dirty="0" smtClean="0"/>
              <a:t>• </a:t>
            </a:r>
            <a:r>
              <a:rPr lang="pl-PL" sz="3200" dirty="0" err="1"/>
              <a:t>Bluemix</a:t>
            </a:r>
            <a:r>
              <a:rPr lang="pl-PL" sz="3200" dirty="0"/>
              <a:t> </a:t>
            </a:r>
            <a:r>
              <a:rPr lang="pl-PL" sz="3200" dirty="0" err="1"/>
              <a:t>Cloud</a:t>
            </a:r>
            <a:r>
              <a:rPr lang="pl-PL" sz="3200" dirty="0"/>
              <a:t> Service to </a:t>
            </a:r>
            <a:r>
              <a:rPr lang="pl-PL" sz="3200" dirty="0" err="1"/>
              <a:t>deploy</a:t>
            </a:r>
            <a:r>
              <a:rPr lang="pl-PL" sz="3200" dirty="0"/>
              <a:t> </a:t>
            </a:r>
            <a:r>
              <a:rPr lang="pl-PL" sz="3200" dirty="0" err="1"/>
              <a:t>applications</a:t>
            </a:r>
            <a:r>
              <a:rPr lang="pl-PL" sz="3200" dirty="0"/>
              <a:t>.</a:t>
            </a:r>
            <a:br>
              <a:rPr lang="pl-PL" sz="3200" dirty="0"/>
            </a:br>
            <a:r>
              <a:rPr lang="pl-PL" sz="3200" dirty="0"/>
              <a:t>• SDK for: Java, </a:t>
            </a:r>
            <a:r>
              <a:rPr lang="pl-PL" sz="3200" dirty="0" err="1"/>
              <a:t>Python</a:t>
            </a:r>
            <a:r>
              <a:rPr lang="pl-PL" sz="3200" dirty="0"/>
              <a:t>, </a:t>
            </a:r>
            <a:r>
              <a:rPr lang="pl-PL" sz="3200" dirty="0" err="1"/>
              <a:t>Node.js</a:t>
            </a:r>
            <a:r>
              <a:rPr lang="pl-PL" sz="3200" dirty="0"/>
              <a:t>, iOS, Unity. </a:t>
            </a:r>
            <a:endParaRPr lang="pl-PL" sz="3200" dirty="0"/>
          </a:p>
          <a:p>
            <a:pPr marL="0" indent="0">
              <a:buNone/>
            </a:pPr>
            <a:r>
              <a:rPr lang="pl-PL" sz="3200" b="1" dirty="0" smtClean="0">
                <a:solidFill>
                  <a:srgbClr val="5592DA"/>
                </a:solidFill>
                <a:ea typeface="Helvetica Neue Medium"/>
                <a:cs typeface="Helvetica Neue Medium"/>
                <a:sym typeface="Helvetica Neue Medium"/>
              </a:rPr>
              <a:t>Development </a:t>
            </a:r>
            <a:r>
              <a:rPr lang="pl-PL" sz="3200" b="1" dirty="0" err="1" smtClean="0">
                <a:solidFill>
                  <a:srgbClr val="5592DA"/>
                </a:solidFill>
                <a:ea typeface="Helvetica Neue Medium"/>
                <a:cs typeface="Helvetica Neue Medium"/>
                <a:sym typeface="Helvetica Neue Medium"/>
              </a:rPr>
              <a:t>tools</a:t>
            </a:r>
            <a:endParaRPr lang="pl-PL" sz="3200" b="1" dirty="0">
              <a:solidFill>
                <a:srgbClr val="5592DA"/>
              </a:solidFill>
              <a:ea typeface="Helvetica Neue Medium"/>
              <a:cs typeface="Helvetica Neue Medium"/>
              <a:sym typeface="Helvetica Neue Medium"/>
            </a:endParaRPr>
          </a:p>
          <a:p>
            <a:pPr marL="0" indent="0">
              <a:buNone/>
            </a:pPr>
            <a:r>
              <a:rPr lang="pl-PL" sz="3200" dirty="0"/>
              <a:t>• Using the </a:t>
            </a:r>
            <a:r>
              <a:rPr lang="pl-PL" sz="3200" dirty="0" err="1"/>
              <a:t>Bluemix</a:t>
            </a:r>
            <a:r>
              <a:rPr lang="pl-PL" sz="3200" dirty="0"/>
              <a:t> web </a:t>
            </a:r>
            <a:r>
              <a:rPr lang="pl-PL" sz="3200" dirty="0" err="1"/>
              <a:t>interface</a:t>
            </a:r>
            <a:r>
              <a:rPr lang="pl-PL" sz="3200" dirty="0"/>
              <a:t>.</a:t>
            </a:r>
            <a:br>
              <a:rPr lang="pl-PL" sz="3200" dirty="0"/>
            </a:br>
            <a:r>
              <a:rPr lang="pl-PL" sz="3200" dirty="0"/>
              <a:t>• Using the </a:t>
            </a:r>
            <a:r>
              <a:rPr lang="pl-PL" sz="3200" dirty="0" err="1"/>
              <a:t>Eclipse</a:t>
            </a:r>
            <a:r>
              <a:rPr lang="pl-PL" sz="3200" dirty="0"/>
              <a:t> IDE (</a:t>
            </a:r>
            <a:r>
              <a:rPr lang="pl-PL" sz="3200" dirty="0" err="1"/>
              <a:t>dedicated</a:t>
            </a:r>
            <a:r>
              <a:rPr lang="pl-PL" sz="3200" dirty="0"/>
              <a:t> </a:t>
            </a:r>
            <a:r>
              <a:rPr lang="pl-PL" sz="3200" dirty="0" err="1"/>
              <a:t>pluggin</a:t>
            </a:r>
            <a:r>
              <a:rPr lang="pl-PL" sz="3200" dirty="0"/>
              <a:t>).</a:t>
            </a:r>
            <a:br>
              <a:rPr lang="pl-PL" sz="3200" dirty="0"/>
            </a:br>
            <a:r>
              <a:rPr lang="pl-PL" sz="3200" dirty="0"/>
              <a:t>• Using the </a:t>
            </a:r>
            <a:r>
              <a:rPr lang="pl-PL" sz="3200" dirty="0" err="1"/>
              <a:t>Cloud</a:t>
            </a:r>
            <a:r>
              <a:rPr lang="pl-PL" sz="3200" dirty="0"/>
              <a:t> </a:t>
            </a:r>
            <a:r>
              <a:rPr lang="pl-PL" sz="3200" dirty="0" err="1"/>
              <a:t>Foundry</a:t>
            </a:r>
            <a:r>
              <a:rPr lang="pl-PL" sz="3200" dirty="0"/>
              <a:t> CLI (PaaS by </a:t>
            </a:r>
            <a:r>
              <a:rPr lang="pl-PL" sz="3200" dirty="0" err="1"/>
              <a:t>VMWare</a:t>
            </a:r>
            <a:r>
              <a:rPr lang="pl-PL" sz="3200" dirty="0"/>
              <a:t>). </a:t>
            </a:r>
            <a:endParaRPr lang="pl-PL" sz="3200" dirty="0"/>
          </a:p>
          <a:p>
            <a:pPr marL="0" indent="0">
              <a:buNone/>
            </a:pPr>
            <a:endParaRPr lang="pl-PL" sz="3200" b="1" dirty="0" smtClean="0">
              <a:solidFill>
                <a:srgbClr val="5592DA"/>
              </a:solidFill>
              <a:ea typeface="Helvetica Neue Medium"/>
              <a:cs typeface="Helvetica Neue Medium"/>
              <a:sym typeface="Helvetica Neue Medium"/>
            </a:endParaRPr>
          </a:p>
          <a:p>
            <a:pPr>
              <a:spcBef>
                <a:spcPts val="600"/>
              </a:spcBef>
            </a:pPr>
            <a:endParaRPr lang="pl-PL" sz="3200" b="1" dirty="0">
              <a:solidFill>
                <a:schemeClr val="tx1"/>
              </a:solidFill>
              <a:ea typeface="Helvetica Neue Medium"/>
              <a:cs typeface="Helvetica Neue Medium"/>
              <a:sym typeface="Helvetica Neue Medium"/>
            </a:endParaRPr>
          </a:p>
          <a:p>
            <a:pPr marL="0" indent="0">
              <a:buNone/>
            </a:pPr>
            <a:endParaRPr lang="pl-PL" sz="3200" dirty="0"/>
          </a:p>
          <a:p>
            <a:pPr marL="0" indent="0" defTabSz="795567">
              <a:spcBef>
                <a:spcPts val="1600"/>
              </a:spcBef>
              <a:buClr>
                <a:srgbClr val="000000"/>
              </a:buClr>
              <a:buSzTx/>
              <a:buNone/>
              <a:defRPr sz="1800"/>
            </a:pPr>
            <a:endParaRPr sz="3200" b="1" dirty="0">
              <a:latin typeface="+mn-lt"/>
              <a:ea typeface="Helvetica Neue Light"/>
              <a:cs typeface="Helvetica Neue Light"/>
              <a:sym typeface="Helvetica Neue Light"/>
            </a:endParaRPr>
          </a:p>
        </p:txBody>
      </p:sp>
      <p:pic>
        <p:nvPicPr>
          <p:cNvPr id="3074" name="Picture 2" descr="odobny obr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7926" y="66482"/>
            <a:ext cx="4181475"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8142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11681863"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a:t>
            </a:r>
            <a:r>
              <a:rPr lang="mr-IN" sz="4400" dirty="0" smtClean="0"/>
              <a:t>–</a:t>
            </a:r>
            <a:r>
              <a:rPr lang="pl-PL" sz="4400" dirty="0" smtClean="0"/>
              <a:t> </a:t>
            </a:r>
            <a:r>
              <a:rPr lang="pl-PL" sz="4400" dirty="0" err="1" smtClean="0"/>
              <a:t>Alchemy</a:t>
            </a:r>
            <a:r>
              <a:rPr lang="pl-PL" sz="4400" dirty="0" smtClean="0"/>
              <a:t> Language </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r>
              <a:rPr lang="pl-PL" sz="3200" b="1" dirty="0" smtClean="0">
                <a:solidFill>
                  <a:srgbClr val="5592DA"/>
                </a:solidFill>
                <a:ea typeface="Helvetica Neue Medium"/>
                <a:cs typeface="Helvetica Neue Medium"/>
                <a:sym typeface="Helvetica Neue Medium"/>
              </a:rPr>
              <a:t>Collection </a:t>
            </a:r>
            <a:r>
              <a:rPr lang="pl-PL" sz="3200" b="1" dirty="0">
                <a:solidFill>
                  <a:srgbClr val="5592DA"/>
                </a:solidFill>
                <a:ea typeface="Helvetica Neue Medium"/>
                <a:cs typeface="Helvetica Neue Medium"/>
                <a:sym typeface="Helvetica Neue Medium"/>
              </a:rPr>
              <a:t>of API for Natural Language </a:t>
            </a:r>
            <a:r>
              <a:rPr lang="pl-PL" sz="3200" b="1" dirty="0" smtClean="0">
                <a:solidFill>
                  <a:srgbClr val="5592DA"/>
                </a:solidFill>
                <a:ea typeface="Helvetica Neue Medium"/>
                <a:cs typeface="Helvetica Neue Medium"/>
                <a:sym typeface="Helvetica Neue Medium"/>
              </a:rPr>
              <a:t>:</a:t>
            </a:r>
          </a:p>
          <a:p>
            <a:pPr marL="0" indent="0">
              <a:buNone/>
            </a:pPr>
            <a:r>
              <a:rPr lang="pl-PL" sz="3200" dirty="0" smtClean="0"/>
              <a:t>• </a:t>
            </a:r>
            <a:r>
              <a:rPr lang="pl-PL" sz="3200" dirty="0" err="1"/>
              <a:t>Entity</a:t>
            </a:r>
            <a:r>
              <a:rPr lang="pl-PL" sz="3200" dirty="0"/>
              <a:t> </a:t>
            </a:r>
            <a:r>
              <a:rPr lang="pl-PL" sz="3200" dirty="0" err="1"/>
              <a:t>Extraction</a:t>
            </a:r>
            <a:r>
              <a:rPr lang="pl-PL" sz="3200" dirty="0"/>
              <a:t/>
            </a:r>
            <a:br>
              <a:rPr lang="pl-PL" sz="3200" dirty="0"/>
            </a:br>
            <a:r>
              <a:rPr lang="pl-PL" sz="3200" dirty="0"/>
              <a:t>• </a:t>
            </a:r>
            <a:r>
              <a:rPr lang="pl-PL" sz="3200" dirty="0" err="1"/>
              <a:t>Sentiment</a:t>
            </a:r>
            <a:r>
              <a:rPr lang="pl-PL" sz="3200" dirty="0"/>
              <a:t> Analysis </a:t>
            </a:r>
            <a:r>
              <a:rPr lang="pl-PL" sz="3200" dirty="0"/>
              <a:t/>
            </a:r>
            <a:br>
              <a:rPr lang="pl-PL" sz="3200" dirty="0"/>
            </a:br>
            <a:r>
              <a:rPr lang="pl-PL" sz="3200" dirty="0" smtClean="0"/>
              <a:t>• </a:t>
            </a:r>
            <a:r>
              <a:rPr lang="pl-PL" sz="3200" dirty="0" err="1"/>
              <a:t>Keyword</a:t>
            </a:r>
            <a:r>
              <a:rPr lang="pl-PL" sz="3200" dirty="0"/>
              <a:t> </a:t>
            </a:r>
            <a:r>
              <a:rPr lang="pl-PL" sz="3200" dirty="0" err="1"/>
              <a:t>Extraction</a:t>
            </a:r>
            <a:r>
              <a:rPr lang="pl-PL" sz="3200" dirty="0"/>
              <a:t> </a:t>
            </a:r>
            <a:r>
              <a:rPr lang="pl-PL" sz="3200" dirty="0" smtClean="0"/>
              <a:t/>
            </a:r>
            <a:br>
              <a:rPr lang="pl-PL" sz="3200" dirty="0" smtClean="0"/>
            </a:br>
            <a:r>
              <a:rPr lang="pl-PL" sz="3200" dirty="0" smtClean="0"/>
              <a:t>• </a:t>
            </a:r>
            <a:r>
              <a:rPr lang="pl-PL" sz="3200" dirty="0" err="1"/>
              <a:t>Concept</a:t>
            </a:r>
            <a:r>
              <a:rPr lang="pl-PL" sz="3200" dirty="0"/>
              <a:t> </a:t>
            </a:r>
            <a:r>
              <a:rPr lang="pl-PL" sz="3200" dirty="0" err="1"/>
              <a:t>Tagging</a:t>
            </a:r>
            <a:r>
              <a:rPr lang="pl-PL" sz="3200" dirty="0"/>
              <a:t/>
            </a:r>
            <a:br>
              <a:rPr lang="pl-PL" sz="3200" dirty="0"/>
            </a:br>
            <a:r>
              <a:rPr lang="pl-PL" sz="3200" dirty="0"/>
              <a:t>• </a:t>
            </a:r>
            <a:r>
              <a:rPr lang="pl-PL" sz="3200" dirty="0" err="1"/>
              <a:t>Relation</a:t>
            </a:r>
            <a:r>
              <a:rPr lang="pl-PL" sz="3200" dirty="0"/>
              <a:t> </a:t>
            </a:r>
            <a:r>
              <a:rPr lang="pl-PL" sz="3200" dirty="0" err="1"/>
              <a:t>Extraction</a:t>
            </a:r>
            <a:r>
              <a:rPr lang="pl-PL" sz="3200" dirty="0"/>
              <a:t> </a:t>
            </a:r>
            <a:r>
              <a:rPr lang="pl-PL" sz="3200" dirty="0" smtClean="0"/>
              <a:t/>
            </a:r>
            <a:br>
              <a:rPr lang="pl-PL" sz="3200" dirty="0" smtClean="0"/>
            </a:br>
            <a:r>
              <a:rPr lang="pl-PL" sz="3200" dirty="0" smtClean="0"/>
              <a:t>• </a:t>
            </a:r>
            <a:r>
              <a:rPr lang="pl-PL" sz="3200" dirty="0" err="1"/>
              <a:t>Taxonomy</a:t>
            </a:r>
            <a:r>
              <a:rPr lang="pl-PL" sz="3200" dirty="0"/>
              <a:t> </a:t>
            </a:r>
            <a:r>
              <a:rPr lang="pl-PL" sz="3200" dirty="0" err="1" smtClean="0"/>
              <a:t>Classification</a:t>
            </a:r>
            <a:r>
              <a:rPr lang="pl-PL" sz="3200" dirty="0" smtClean="0"/>
              <a:t> </a:t>
            </a:r>
            <a:br>
              <a:rPr lang="pl-PL" sz="3200" dirty="0" smtClean="0"/>
            </a:br>
            <a:r>
              <a:rPr lang="pl-PL" sz="3200" dirty="0" smtClean="0"/>
              <a:t>• </a:t>
            </a:r>
            <a:r>
              <a:rPr lang="pl-PL" sz="3200" dirty="0"/>
              <a:t>Author </a:t>
            </a:r>
            <a:r>
              <a:rPr lang="pl-PL" sz="3200" dirty="0" err="1"/>
              <a:t>Extraction</a:t>
            </a:r>
            <a:r>
              <a:rPr lang="pl-PL" sz="3200" dirty="0"/>
              <a:t/>
            </a:r>
            <a:br>
              <a:rPr lang="pl-PL" sz="3200" dirty="0"/>
            </a:br>
            <a:r>
              <a:rPr lang="pl-PL" sz="3200" dirty="0"/>
              <a:t>• Language </a:t>
            </a:r>
            <a:r>
              <a:rPr lang="pl-PL" sz="3200" dirty="0" err="1"/>
              <a:t>Detection</a:t>
            </a:r>
            <a:r>
              <a:rPr lang="pl-PL" sz="3200" dirty="0"/>
              <a:t/>
            </a:r>
            <a:br>
              <a:rPr lang="pl-PL" sz="3200" dirty="0"/>
            </a:br>
            <a:r>
              <a:rPr lang="pl-PL" sz="3200" dirty="0"/>
              <a:t>• </a:t>
            </a:r>
            <a:r>
              <a:rPr lang="pl-PL" sz="3200" dirty="0" err="1"/>
              <a:t>Text</a:t>
            </a:r>
            <a:r>
              <a:rPr lang="pl-PL" sz="3200" dirty="0"/>
              <a:t> </a:t>
            </a:r>
            <a:r>
              <a:rPr lang="pl-PL" sz="3200" dirty="0" err="1"/>
              <a:t>Extraction</a:t>
            </a:r>
            <a:r>
              <a:rPr lang="pl-PL" sz="3200" dirty="0"/>
              <a:t> </a:t>
            </a:r>
            <a:r>
              <a:rPr lang="pl-PL" sz="3200" dirty="0" smtClean="0"/>
              <a:t/>
            </a:r>
            <a:br>
              <a:rPr lang="pl-PL" sz="3200" dirty="0" smtClean="0"/>
            </a:br>
            <a:r>
              <a:rPr lang="pl-PL" sz="3200" dirty="0" smtClean="0"/>
              <a:t>• </a:t>
            </a:r>
            <a:r>
              <a:rPr lang="pl-PL" sz="3200" dirty="0"/>
              <a:t>... </a:t>
            </a:r>
            <a:endParaRPr lang="pl-PL" sz="3200" dirty="0"/>
          </a:p>
          <a:p>
            <a:pPr marL="0" indent="0">
              <a:buNone/>
            </a:pPr>
            <a:endParaRPr lang="pl-PL" sz="3200" b="1" dirty="0" smtClean="0">
              <a:solidFill>
                <a:srgbClr val="5592DA"/>
              </a:solidFill>
              <a:ea typeface="Helvetica Neue Medium"/>
              <a:cs typeface="Helvetica Neue Medium"/>
              <a:sym typeface="Helvetica Neue Medium"/>
            </a:endParaRPr>
          </a:p>
          <a:p>
            <a:pPr marL="0" indent="0">
              <a:buNone/>
            </a:pPr>
            <a:endParaRPr lang="pl-PL" sz="3200" b="1" dirty="0" smtClean="0">
              <a:solidFill>
                <a:srgbClr val="5592DA"/>
              </a:solidFill>
              <a:ea typeface="Helvetica Neue Medium"/>
              <a:cs typeface="Helvetica Neue Medium"/>
              <a:sym typeface="Helvetica Neue Medium"/>
            </a:endParaRPr>
          </a:p>
          <a:p>
            <a:pPr>
              <a:spcBef>
                <a:spcPts val="600"/>
              </a:spcBef>
            </a:pPr>
            <a:endParaRPr lang="pl-PL" sz="3200" b="1" dirty="0">
              <a:solidFill>
                <a:schemeClr val="tx1"/>
              </a:solidFill>
              <a:ea typeface="Helvetica Neue Medium"/>
              <a:cs typeface="Helvetica Neue Medium"/>
              <a:sym typeface="Helvetica Neue Medium"/>
            </a:endParaRPr>
          </a:p>
          <a:p>
            <a:pPr marL="0" indent="0">
              <a:buNone/>
            </a:pPr>
            <a:endParaRPr lang="pl-PL" sz="3200" dirty="0"/>
          </a:p>
          <a:p>
            <a:pPr marL="0" indent="0" defTabSz="795567">
              <a:spcBef>
                <a:spcPts val="1600"/>
              </a:spcBef>
              <a:buClr>
                <a:srgbClr val="000000"/>
              </a:buClr>
              <a:buSzTx/>
              <a:buNone/>
              <a:defRPr sz="1800"/>
            </a:pPr>
            <a:endParaRPr sz="3200" b="1" dirty="0">
              <a:latin typeface="+mn-lt"/>
              <a:ea typeface="Helvetica Neue Light"/>
              <a:cs typeface="Helvetica Neue Light"/>
              <a:sym typeface="Helvetica Neue Light"/>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4217894" y="-144544"/>
            <a:ext cx="2583051" cy="2638362"/>
          </a:xfrm>
          <a:prstGeom prst="rect">
            <a:avLst/>
          </a:prstGeom>
          <a:noFill/>
          <a:ln>
            <a:noFill/>
          </a:ln>
        </p:spPr>
      </p:pic>
    </p:spTree>
    <p:extLst>
      <p:ext uri="{BB962C8B-B14F-4D97-AF65-F5344CB8AC3E}">
        <p14:creationId xmlns:p14="http://schemas.microsoft.com/office/powerpoint/2010/main" val="271405305"/>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13433641"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 </a:t>
            </a:r>
            <a:r>
              <a:rPr lang="pl-PL" sz="4400" dirty="0" err="1" smtClean="0"/>
              <a:t>Conversation</a:t>
            </a:r>
            <a:r>
              <a:rPr lang="pl-PL" sz="4400" dirty="0" smtClean="0"/>
              <a:t> </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r>
              <a:rPr lang="pl-PL" sz="3200" b="1" dirty="0" err="1" smtClean="0">
                <a:solidFill>
                  <a:srgbClr val="5592DA"/>
                </a:solidFill>
                <a:ea typeface="Helvetica Neue Medium"/>
                <a:cs typeface="Helvetica Neue Medium"/>
                <a:sym typeface="Helvetica Neue Medium"/>
              </a:rPr>
              <a:t>Features</a:t>
            </a:r>
            <a:endParaRPr lang="pl-PL" sz="3200" b="1" dirty="0" smtClean="0">
              <a:solidFill>
                <a:srgbClr val="5592DA"/>
              </a:solidFill>
              <a:ea typeface="Helvetica Neue Medium"/>
              <a:cs typeface="Helvetica Neue Medium"/>
              <a:sym typeface="Helvetica Neue Medium"/>
            </a:endParaRPr>
          </a:p>
          <a:p>
            <a:pPr marL="0" indent="0">
              <a:buNone/>
            </a:pPr>
            <a:r>
              <a:rPr lang="pl-PL" sz="3200" dirty="0"/>
              <a:t>• </a:t>
            </a:r>
            <a:r>
              <a:rPr lang="pl-PL" sz="3200" dirty="0" err="1"/>
              <a:t>Creation</a:t>
            </a:r>
            <a:r>
              <a:rPr lang="pl-PL" sz="3200" dirty="0"/>
              <a:t> of </a:t>
            </a:r>
            <a:r>
              <a:rPr lang="pl-PL" sz="3200" dirty="0" err="1"/>
              <a:t>natural</a:t>
            </a:r>
            <a:r>
              <a:rPr lang="pl-PL" sz="3200" dirty="0"/>
              <a:t> </a:t>
            </a:r>
            <a:r>
              <a:rPr lang="pl-PL" sz="3200" dirty="0" err="1"/>
              <a:t>language</a:t>
            </a:r>
            <a:r>
              <a:rPr lang="pl-PL" sz="3200" dirty="0"/>
              <a:t> </a:t>
            </a:r>
            <a:r>
              <a:rPr lang="pl-PL" sz="3200" dirty="0" err="1" smtClean="0"/>
              <a:t>dialogues</a:t>
            </a:r>
            <a:r>
              <a:rPr lang="pl-PL" sz="3200" dirty="0" smtClean="0"/>
              <a:t/>
            </a:r>
            <a:br>
              <a:rPr lang="pl-PL" sz="3200" dirty="0" smtClean="0"/>
            </a:br>
            <a:r>
              <a:rPr lang="pl-PL" sz="3200" dirty="0" smtClean="0"/>
              <a:t>• </a:t>
            </a:r>
            <a:r>
              <a:rPr lang="pl-PL" sz="3200" dirty="0" err="1"/>
              <a:t>Include</a:t>
            </a:r>
            <a:r>
              <a:rPr lang="pl-PL" sz="3200" dirty="0"/>
              <a:t> pro le </a:t>
            </a:r>
            <a:r>
              <a:rPr lang="pl-PL" sz="3200" dirty="0" err="1"/>
              <a:t>tracking</a:t>
            </a:r>
            <a:r>
              <a:rPr lang="pl-PL" sz="3200" dirty="0"/>
              <a:t> for </a:t>
            </a:r>
            <a:r>
              <a:rPr lang="pl-PL" sz="3200" dirty="0" smtClean="0"/>
              <a:t>learning</a:t>
            </a:r>
            <a:r>
              <a:rPr lang="pl-PL" sz="3200" dirty="0"/>
              <a:t/>
            </a:r>
            <a:br>
              <a:rPr lang="pl-PL" sz="3200" dirty="0"/>
            </a:br>
            <a:r>
              <a:rPr lang="pl-PL" sz="3200" dirty="0"/>
              <a:t>• Visual </a:t>
            </a:r>
            <a:r>
              <a:rPr lang="pl-PL" sz="3200" dirty="0" err="1"/>
              <a:t>builder</a:t>
            </a:r>
            <a:r>
              <a:rPr lang="pl-PL" sz="3200" dirty="0"/>
              <a:t> </a:t>
            </a:r>
            <a:r>
              <a:rPr lang="pl-PL" sz="3200" dirty="0" err="1" smtClean="0"/>
              <a:t>tool</a:t>
            </a:r>
            <a:endParaRPr lang="pl-PL" sz="3200" dirty="0"/>
          </a:p>
          <a:p>
            <a:pPr marL="0" indent="0">
              <a:buNone/>
            </a:pPr>
            <a:r>
              <a:rPr lang="pl-PL" sz="3200" b="1" dirty="0" err="1" smtClean="0">
                <a:solidFill>
                  <a:srgbClr val="5592DA"/>
                </a:solidFill>
                <a:ea typeface="Helvetica Neue Medium"/>
                <a:cs typeface="Helvetica Neue Medium"/>
                <a:sym typeface="Helvetica Neue Medium"/>
              </a:rPr>
              <a:t>Use</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cases</a:t>
            </a:r>
            <a:endParaRPr lang="pl-PL" sz="3200" b="1" dirty="0" smtClean="0">
              <a:solidFill>
                <a:srgbClr val="5592DA"/>
              </a:solidFill>
              <a:ea typeface="Helvetica Neue Medium"/>
              <a:cs typeface="Helvetica Neue Medium"/>
              <a:sym typeface="Helvetica Neue Medium"/>
            </a:endParaRPr>
          </a:p>
          <a:p>
            <a:pPr marL="0" indent="0">
              <a:buNone/>
            </a:pPr>
            <a:r>
              <a:rPr lang="pl-PL" sz="3200" dirty="0"/>
              <a:t>• </a:t>
            </a:r>
            <a:r>
              <a:rPr lang="pl-PL" sz="3200" dirty="0" err="1" smtClean="0"/>
              <a:t>Ordering</a:t>
            </a:r>
            <a:r>
              <a:rPr lang="pl-PL" sz="3200" dirty="0" smtClean="0"/>
              <a:t> online</a:t>
            </a:r>
            <a:br>
              <a:rPr lang="pl-PL" sz="3200" dirty="0" smtClean="0"/>
            </a:br>
            <a:r>
              <a:rPr lang="pl-PL" sz="3200" dirty="0" smtClean="0"/>
              <a:t>• </a:t>
            </a:r>
            <a:r>
              <a:rPr lang="pl-PL" sz="3200" dirty="0"/>
              <a:t>F</a:t>
            </a:r>
            <a:r>
              <a:rPr lang="pl-PL" sz="3200" dirty="0" smtClean="0"/>
              <a:t>irst </a:t>
            </a:r>
            <a:r>
              <a:rPr lang="pl-PL" sz="3200" dirty="0" err="1"/>
              <a:t>line</a:t>
            </a:r>
            <a:r>
              <a:rPr lang="pl-PL" sz="3200" dirty="0"/>
              <a:t> online </a:t>
            </a:r>
            <a:r>
              <a:rPr lang="pl-PL" sz="3200" dirty="0" err="1" smtClean="0"/>
              <a:t>support</a:t>
            </a:r>
            <a:r>
              <a:rPr lang="pl-PL" sz="3200" dirty="0" smtClean="0"/>
              <a:t/>
            </a:r>
            <a:br>
              <a:rPr lang="pl-PL" sz="3200" dirty="0" smtClean="0"/>
            </a:br>
            <a:r>
              <a:rPr lang="pl-PL" sz="3200" dirty="0" smtClean="0"/>
              <a:t>• </a:t>
            </a:r>
            <a:r>
              <a:rPr lang="pl-PL" sz="3200" dirty="0" err="1" smtClean="0"/>
              <a:t>Intelligent</a:t>
            </a:r>
            <a:r>
              <a:rPr lang="pl-PL" sz="3200" dirty="0" smtClean="0"/>
              <a:t> </a:t>
            </a:r>
            <a:r>
              <a:rPr lang="pl-PL" sz="3200" dirty="0" err="1"/>
              <a:t>home</a:t>
            </a:r>
            <a:r>
              <a:rPr lang="pl-PL" sz="3200" dirty="0"/>
              <a:t> </a:t>
            </a:r>
            <a:r>
              <a:rPr lang="pl-PL" sz="3200" dirty="0" smtClean="0"/>
              <a:t>automation</a:t>
            </a:r>
            <a:endParaRPr lang="pl-PL" sz="3200" dirty="0"/>
          </a:p>
          <a:p>
            <a:pPr marL="0" indent="0">
              <a:buNone/>
            </a:pPr>
            <a:endParaRPr lang="pl-PL" sz="3200" b="1" dirty="0" smtClean="0">
              <a:solidFill>
                <a:srgbClr val="5592DA"/>
              </a:solidFill>
              <a:ea typeface="Helvetica Neue Medium"/>
              <a:cs typeface="Helvetica Neue Medium"/>
              <a:sym typeface="Helvetica Neue Medium"/>
            </a:endParaRPr>
          </a:p>
          <a:p>
            <a:pPr>
              <a:spcBef>
                <a:spcPts val="600"/>
              </a:spcBef>
            </a:pPr>
            <a:endParaRPr lang="pl-PL" sz="3200" b="1" dirty="0">
              <a:solidFill>
                <a:schemeClr val="tx1"/>
              </a:solidFill>
              <a:ea typeface="Helvetica Neue Medium"/>
              <a:cs typeface="Helvetica Neue Medium"/>
              <a:sym typeface="Helvetica Neue Medium"/>
            </a:endParaRPr>
          </a:p>
          <a:p>
            <a:pPr marL="0" indent="0">
              <a:buNone/>
            </a:pPr>
            <a:endParaRPr lang="pl-PL" sz="3200" dirty="0"/>
          </a:p>
          <a:p>
            <a:pPr marL="0" indent="0" defTabSz="795567">
              <a:spcBef>
                <a:spcPts val="1600"/>
              </a:spcBef>
              <a:buClr>
                <a:srgbClr val="000000"/>
              </a:buClr>
              <a:buSzTx/>
              <a:buNone/>
              <a:defRPr sz="1800"/>
            </a:pPr>
            <a:endParaRPr sz="3200" b="1" dirty="0">
              <a:latin typeface="+mn-lt"/>
              <a:ea typeface="Helvetica Neue Light"/>
              <a:cs typeface="Helvetica Neue Light"/>
              <a:sym typeface="Helvetica Neue Light"/>
            </a:endParaRPr>
          </a:p>
        </p:txBody>
      </p:sp>
      <p:pic>
        <p:nvPicPr>
          <p:cNvPr id="2" name="Picture 1"/>
          <p:cNvPicPr>
            <a:picLocks noChangeAspect="1"/>
          </p:cNvPicPr>
          <p:nvPr/>
        </p:nvPicPr>
        <p:blipFill>
          <a:blip r:embed="rId3"/>
          <a:stretch>
            <a:fillRect/>
          </a:stretch>
        </p:blipFill>
        <p:spPr>
          <a:xfrm>
            <a:off x="11648575" y="2708740"/>
            <a:ext cx="5128442" cy="4298036"/>
          </a:xfrm>
          <a:prstGeom prst="rect">
            <a:avLst/>
          </a:prstGeom>
        </p:spPr>
      </p:pic>
      <p:pic>
        <p:nvPicPr>
          <p:cNvPr id="4098" name="Picture 2" descr="nalezione obrazy dla zapytania conversation wats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2796" y="152400"/>
            <a:ext cx="1852233" cy="185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37443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84840" y="3181311"/>
            <a:ext cx="4085968" cy="4876800"/>
          </a:xfrm>
          <a:prstGeom prst="rect">
            <a:avLst/>
          </a:prstGeom>
        </p:spPr>
      </p:pic>
      <p:sp>
        <p:nvSpPr>
          <p:cNvPr id="116" name="Shape 116"/>
          <p:cNvSpPr>
            <a:spLocks noGrp="1"/>
          </p:cNvSpPr>
          <p:nvPr>
            <p:ph type="title"/>
          </p:nvPr>
        </p:nvSpPr>
        <p:spPr>
          <a:xfrm>
            <a:off x="2536032" y="215901"/>
            <a:ext cx="13433641"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a:t>
            </a:r>
            <a:r>
              <a:rPr lang="mr-IN" sz="4400" dirty="0" smtClean="0"/>
              <a:t>–</a:t>
            </a:r>
            <a:r>
              <a:rPr lang="pl-PL" sz="4400" dirty="0" smtClean="0"/>
              <a:t> Natural Language </a:t>
            </a:r>
            <a:r>
              <a:rPr lang="pl-PL" sz="4400" dirty="0" err="1" smtClean="0"/>
              <a:t>Classifier</a:t>
            </a:r>
            <a:r>
              <a:rPr lang="pl-PL" sz="4400" dirty="0" smtClean="0"/>
              <a:t> </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r>
              <a:rPr lang="pl-PL" sz="3200" b="1" dirty="0" err="1">
                <a:solidFill>
                  <a:srgbClr val="5592DA"/>
                </a:solidFill>
                <a:ea typeface="Helvetica Neue Medium"/>
                <a:cs typeface="Helvetica Neue Medium"/>
                <a:sym typeface="Helvetica Neue Medium"/>
              </a:rPr>
              <a:t>Features</a:t>
            </a:r>
            <a:endParaRPr lang="pl-PL" sz="3200" b="1" dirty="0">
              <a:solidFill>
                <a:srgbClr val="5592DA"/>
              </a:solidFill>
              <a:ea typeface="Helvetica Neue Medium"/>
              <a:cs typeface="Helvetica Neue Medium"/>
              <a:sym typeface="Helvetica Neue Medium"/>
            </a:endParaRPr>
          </a:p>
          <a:p>
            <a:pPr marL="0" indent="0">
              <a:buNone/>
            </a:pPr>
            <a:r>
              <a:rPr lang="pl-PL" sz="3200" dirty="0"/>
              <a:t>• </a:t>
            </a:r>
            <a:r>
              <a:rPr lang="pl-PL" sz="3200" dirty="0" err="1"/>
              <a:t>Deep</a:t>
            </a:r>
            <a:r>
              <a:rPr lang="pl-PL" sz="3200" dirty="0"/>
              <a:t> learning </a:t>
            </a:r>
            <a:r>
              <a:rPr lang="pl-PL" sz="3200" dirty="0" err="1" smtClean="0"/>
              <a:t>classification</a:t>
            </a:r>
            <a:r>
              <a:rPr lang="pl-PL" sz="3200" dirty="0" smtClean="0"/>
              <a:t> </a:t>
            </a:r>
            <a:r>
              <a:rPr lang="pl-PL" sz="3200" dirty="0"/>
              <a:t>for Natural Language </a:t>
            </a:r>
            <a:r>
              <a:rPr lang="pl-PL" sz="3200" dirty="0" err="1" smtClean="0"/>
              <a:t>queries</a:t>
            </a:r>
            <a:r>
              <a:rPr lang="pl-PL" sz="3200" dirty="0" smtClean="0"/>
              <a:t/>
            </a:r>
            <a:br>
              <a:rPr lang="pl-PL" sz="3200" dirty="0" smtClean="0"/>
            </a:br>
            <a:r>
              <a:rPr lang="pl-PL" sz="3200" dirty="0" smtClean="0"/>
              <a:t>• </a:t>
            </a:r>
            <a:r>
              <a:rPr lang="pl-PL" sz="3200" dirty="0" err="1"/>
              <a:t>Provide</a:t>
            </a:r>
            <a:r>
              <a:rPr lang="pl-PL" sz="3200" dirty="0"/>
              <a:t> </a:t>
            </a:r>
            <a:r>
              <a:rPr lang="pl-PL" sz="3200" dirty="0" err="1" smtClean="0"/>
              <a:t>classification</a:t>
            </a:r>
            <a:r>
              <a:rPr lang="pl-PL" sz="3200" dirty="0" smtClean="0"/>
              <a:t> </a:t>
            </a:r>
            <a:r>
              <a:rPr lang="pl-PL" sz="3200" dirty="0"/>
              <a:t>with con </a:t>
            </a:r>
            <a:r>
              <a:rPr lang="pl-PL" sz="3200" dirty="0" err="1"/>
              <a:t>dence</a:t>
            </a:r>
            <a:r>
              <a:rPr lang="pl-PL" sz="3200" dirty="0"/>
              <a:t> </a:t>
            </a:r>
            <a:r>
              <a:rPr lang="pl-PL" sz="3200" dirty="0" err="1"/>
              <a:t>interval</a:t>
            </a:r>
            <a:r>
              <a:rPr lang="pl-PL" sz="3200" dirty="0"/>
              <a:t> </a:t>
            </a:r>
            <a:endParaRPr lang="pl-PL" sz="3200" dirty="0"/>
          </a:p>
          <a:p>
            <a:pPr marL="0" indent="0">
              <a:buNone/>
            </a:pPr>
            <a:r>
              <a:rPr lang="pl-PL" sz="3200" b="1" dirty="0" err="1" smtClean="0">
                <a:solidFill>
                  <a:srgbClr val="5592DA"/>
                </a:solidFill>
                <a:ea typeface="Helvetica Neue Medium"/>
                <a:cs typeface="Helvetica Neue Medium"/>
                <a:sym typeface="Helvetica Neue Medium"/>
              </a:rPr>
              <a:t>Use</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cases</a:t>
            </a:r>
            <a:endParaRPr lang="pl-PL" sz="3200" b="1" dirty="0" smtClean="0">
              <a:solidFill>
                <a:srgbClr val="5592DA"/>
              </a:solidFill>
              <a:ea typeface="Helvetica Neue Medium"/>
              <a:cs typeface="Helvetica Neue Medium"/>
              <a:sym typeface="Helvetica Neue Medium"/>
            </a:endParaRPr>
          </a:p>
          <a:p>
            <a:pPr marL="0" indent="0">
              <a:buNone/>
            </a:pPr>
            <a:r>
              <a:rPr lang="pl-PL" sz="3200" dirty="0"/>
              <a:t>Automatic </a:t>
            </a:r>
            <a:r>
              <a:rPr lang="pl-PL" sz="3200" dirty="0" err="1"/>
              <a:t>tagging</a:t>
            </a:r>
            <a:r>
              <a:rPr lang="pl-PL" sz="3200" dirty="0"/>
              <a:t> of </a:t>
            </a:r>
            <a:r>
              <a:rPr lang="pl-PL" sz="3200" dirty="0" err="1"/>
              <a:t>content</a:t>
            </a:r>
            <a:r>
              <a:rPr lang="pl-PL" sz="3200" dirty="0"/>
              <a:t>, </a:t>
            </a:r>
            <a:r>
              <a:rPr lang="pl-PL" sz="3200" dirty="0" err="1" smtClean="0"/>
              <a:t>classification</a:t>
            </a:r>
            <a:r>
              <a:rPr lang="pl-PL" sz="3200" dirty="0" smtClean="0"/>
              <a:t> </a:t>
            </a:r>
            <a:r>
              <a:rPr lang="pl-PL" sz="3200" dirty="0"/>
              <a:t>of </a:t>
            </a:r>
            <a:r>
              <a:rPr lang="pl-PL" sz="3200" dirty="0" err="1"/>
              <a:t>emails</a:t>
            </a:r>
            <a:r>
              <a:rPr lang="pl-PL" sz="3200" dirty="0" smtClean="0"/>
              <a:t>,</a:t>
            </a:r>
            <a:br>
              <a:rPr lang="pl-PL" sz="3200" dirty="0" smtClean="0"/>
            </a:br>
            <a:r>
              <a:rPr lang="pl-PL" sz="3200" dirty="0" err="1" smtClean="0"/>
              <a:t>intelligent</a:t>
            </a:r>
            <a:r>
              <a:rPr lang="pl-PL" sz="3200" dirty="0" smtClean="0"/>
              <a:t> </a:t>
            </a:r>
            <a:r>
              <a:rPr lang="pl-PL" sz="3200" dirty="0" err="1"/>
              <a:t>dialogues</a:t>
            </a:r>
            <a:r>
              <a:rPr lang="pl-PL" sz="3200" dirty="0"/>
              <a:t>. </a:t>
            </a:r>
            <a:endParaRPr lang="pl-PL" sz="3200" dirty="0"/>
          </a:p>
          <a:p>
            <a:pPr marL="0" indent="0">
              <a:buNone/>
            </a:pPr>
            <a:endParaRPr lang="pl-PL" sz="3200" b="1" dirty="0">
              <a:solidFill>
                <a:srgbClr val="5592DA"/>
              </a:solidFill>
              <a:ea typeface="Helvetica Neue Medium"/>
              <a:cs typeface="Helvetica Neue Medium"/>
              <a:sym typeface="Helvetica Neue Medium"/>
            </a:endParaRPr>
          </a:p>
        </p:txBody>
      </p:sp>
    </p:spTree>
    <p:extLst>
      <p:ext uri="{BB962C8B-B14F-4D97-AF65-F5344CB8AC3E}">
        <p14:creationId xmlns:p14="http://schemas.microsoft.com/office/powerpoint/2010/main" val="27380020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xfrm>
            <a:off x="2536032" y="215901"/>
            <a:ext cx="13433641" cy="3127181"/>
          </a:xfrm>
          <a:prstGeom prst="rect">
            <a:avLst/>
          </a:prstGeom>
        </p:spPr>
        <p:txBody>
          <a:bodyPr anchor="t">
            <a:normAutofit/>
          </a:bodyPr>
          <a:lstStyle/>
          <a:p>
            <a:pPr lvl="0">
              <a:defRPr sz="1800" b="0"/>
            </a:pPr>
            <a:r>
              <a:rPr lang="pl-PL" sz="4400" dirty="0" smtClean="0"/>
              <a:t>Watson </a:t>
            </a:r>
            <a:r>
              <a:rPr lang="pl-PL" sz="4400" dirty="0" err="1" smtClean="0"/>
              <a:t>Cloud</a:t>
            </a:r>
            <a:r>
              <a:rPr lang="pl-PL" sz="4400" dirty="0" smtClean="0"/>
              <a:t> Services </a:t>
            </a:r>
            <a:r>
              <a:rPr lang="mr-IN" sz="4400" dirty="0" smtClean="0"/>
              <a:t>–</a:t>
            </a:r>
            <a:r>
              <a:rPr lang="pl-PL" sz="4400" dirty="0" smtClean="0"/>
              <a:t> </a:t>
            </a:r>
            <a:r>
              <a:rPr lang="pl-PL" sz="4400" dirty="0" err="1" smtClean="0"/>
              <a:t>Personality</a:t>
            </a:r>
            <a:r>
              <a:rPr lang="pl-PL" sz="4400" dirty="0" smtClean="0"/>
              <a:t> </a:t>
            </a:r>
            <a:r>
              <a:rPr lang="pl-PL" sz="4400" dirty="0" err="1" smtClean="0"/>
              <a:t>Insight</a:t>
            </a:r>
            <a:r>
              <a:rPr lang="pl-PL" sz="4400" dirty="0" smtClean="0"/>
              <a:t> &amp; Tone Analyzer</a:t>
            </a:r>
            <a:endParaRPr sz="4400" dirty="0"/>
          </a:p>
        </p:txBody>
      </p:sp>
      <p:sp>
        <p:nvSpPr>
          <p:cNvPr id="3" name="AutoShape 2" descr="Znalezione obrazy dla zapytania spark apache"/>
          <p:cNvSpPr>
            <a:spLocks noChangeAspect="1" noChangeArrowheads="1"/>
          </p:cNvSpPr>
          <p:nvPr/>
        </p:nvSpPr>
        <p:spPr bwMode="auto">
          <a:xfrm>
            <a:off x="232330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8" descr="mage result for bluemix"/>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Shape 119"/>
          <p:cNvSpPr>
            <a:spLocks noGrp="1"/>
          </p:cNvSpPr>
          <p:nvPr>
            <p:ph type="body" idx="1"/>
          </p:nvPr>
        </p:nvSpPr>
        <p:spPr>
          <a:xfrm>
            <a:off x="2781137" y="1615910"/>
            <a:ext cx="12782135" cy="4756523"/>
          </a:xfrm>
          <a:prstGeom prst="rect">
            <a:avLst/>
          </a:prstGeom>
        </p:spPr>
        <p:txBody>
          <a:bodyPr anchor="t">
            <a:noAutofit/>
          </a:bodyPr>
          <a:lstStyle/>
          <a:p>
            <a:pPr marL="0" indent="0">
              <a:buNone/>
            </a:pPr>
            <a:endParaRPr lang="pl-PL" sz="3200" b="1" dirty="0" smtClean="0">
              <a:solidFill>
                <a:srgbClr val="5592DA"/>
              </a:solidFill>
              <a:ea typeface="Helvetica Neue Medium"/>
              <a:cs typeface="Helvetica Neue Medium"/>
              <a:sym typeface="Helvetica Neue Medium"/>
            </a:endParaRPr>
          </a:p>
          <a:p>
            <a:pPr marL="0" indent="0">
              <a:buNone/>
            </a:pPr>
            <a:r>
              <a:rPr lang="pl-PL" sz="3200" b="1" dirty="0" err="1" smtClean="0">
                <a:solidFill>
                  <a:srgbClr val="5592DA"/>
                </a:solidFill>
                <a:ea typeface="Helvetica Neue Medium"/>
                <a:cs typeface="Helvetica Neue Medium"/>
                <a:sym typeface="Helvetica Neue Medium"/>
              </a:rPr>
              <a:t>Features</a:t>
            </a:r>
            <a:endParaRPr lang="pl-PL" sz="3200" b="1" dirty="0" smtClean="0">
              <a:solidFill>
                <a:srgbClr val="5592DA"/>
              </a:solidFill>
              <a:ea typeface="Helvetica Neue Medium"/>
              <a:cs typeface="Helvetica Neue Medium"/>
              <a:sym typeface="Helvetica Neue Medium"/>
            </a:endParaRPr>
          </a:p>
          <a:p>
            <a:pPr marL="0" indent="0">
              <a:buNone/>
            </a:pPr>
            <a:r>
              <a:rPr lang="pl-PL" sz="3200" dirty="0"/>
              <a:t>• </a:t>
            </a:r>
            <a:r>
              <a:rPr lang="pl-PL" sz="3200" dirty="0" err="1"/>
              <a:t>Personality</a:t>
            </a:r>
            <a:r>
              <a:rPr lang="pl-PL" sz="3200" dirty="0"/>
              <a:t> (Five </a:t>
            </a:r>
            <a:r>
              <a:rPr lang="pl-PL" sz="3200" dirty="0" err="1"/>
              <a:t>Factors</a:t>
            </a:r>
            <a:r>
              <a:rPr lang="pl-PL" sz="3200" dirty="0"/>
              <a:t> Model), </a:t>
            </a:r>
            <a:r>
              <a:rPr lang="pl-PL" sz="3200" dirty="0" err="1"/>
              <a:t>needs</a:t>
            </a:r>
            <a:r>
              <a:rPr lang="pl-PL" sz="3200" dirty="0"/>
              <a:t> and </a:t>
            </a:r>
            <a:r>
              <a:rPr lang="pl-PL" sz="3200" dirty="0" err="1"/>
              <a:t>values</a:t>
            </a:r>
            <a:r>
              <a:rPr lang="pl-PL" sz="3200" dirty="0"/>
              <a:t> </a:t>
            </a:r>
            <a:r>
              <a:rPr lang="pl-PL" sz="3200" dirty="0" err="1" smtClean="0"/>
              <a:t>extraction</a:t>
            </a:r>
            <a:r>
              <a:rPr lang="pl-PL" sz="3200" dirty="0" smtClean="0"/>
              <a:t/>
            </a:r>
            <a:br>
              <a:rPr lang="pl-PL" sz="3200" dirty="0" smtClean="0"/>
            </a:br>
            <a:r>
              <a:rPr lang="pl-PL" sz="3200" dirty="0" smtClean="0"/>
              <a:t>• </a:t>
            </a:r>
            <a:r>
              <a:rPr lang="pl-PL" sz="3200" dirty="0" err="1"/>
              <a:t>Needs</a:t>
            </a:r>
            <a:r>
              <a:rPr lang="pl-PL" sz="3200" dirty="0"/>
              <a:t> </a:t>
            </a:r>
            <a:r>
              <a:rPr lang="pl-PL" sz="3200" dirty="0" err="1"/>
              <a:t>at</a:t>
            </a:r>
            <a:r>
              <a:rPr lang="pl-PL" sz="3200" dirty="0"/>
              <a:t> </a:t>
            </a:r>
            <a:r>
              <a:rPr lang="pl-PL" sz="3200" dirty="0" err="1"/>
              <a:t>least</a:t>
            </a:r>
            <a:r>
              <a:rPr lang="pl-PL" sz="3200" dirty="0"/>
              <a:t> 1.2k </a:t>
            </a:r>
            <a:r>
              <a:rPr lang="pl-PL" sz="3200" dirty="0" err="1"/>
              <a:t>words</a:t>
            </a:r>
            <a:r>
              <a:rPr lang="pl-PL" sz="3200" dirty="0"/>
              <a:t>.</a:t>
            </a:r>
            <a:br>
              <a:rPr lang="pl-PL" sz="3200" dirty="0"/>
            </a:br>
            <a:r>
              <a:rPr lang="pl-PL" sz="3200" dirty="0"/>
              <a:t>• </a:t>
            </a:r>
            <a:r>
              <a:rPr lang="pl-PL" sz="3200" dirty="0" err="1"/>
              <a:t>Any</a:t>
            </a:r>
            <a:r>
              <a:rPr lang="pl-PL" sz="3200" dirty="0"/>
              <a:t> </a:t>
            </a:r>
            <a:r>
              <a:rPr lang="pl-PL" sz="3200" dirty="0" err="1"/>
              <a:t>source</a:t>
            </a:r>
            <a:r>
              <a:rPr lang="pl-PL" sz="3200" dirty="0"/>
              <a:t>: </a:t>
            </a:r>
            <a:r>
              <a:rPr lang="pl-PL" sz="3200" dirty="0" err="1"/>
              <a:t>twitter</a:t>
            </a:r>
            <a:r>
              <a:rPr lang="pl-PL" sz="3200" dirty="0"/>
              <a:t>, </a:t>
            </a:r>
            <a:r>
              <a:rPr lang="pl-PL" sz="3200" dirty="0" err="1"/>
              <a:t>book</a:t>
            </a:r>
            <a:r>
              <a:rPr lang="pl-PL" sz="3200" dirty="0"/>
              <a:t>,... </a:t>
            </a:r>
            <a:r>
              <a:rPr lang="pl-PL" sz="3200" dirty="0" smtClean="0"/>
              <a:t/>
            </a:r>
            <a:br>
              <a:rPr lang="pl-PL" sz="3200" dirty="0" smtClean="0"/>
            </a:br>
            <a:r>
              <a:rPr lang="pl-PL" sz="3200" dirty="0"/>
              <a:t/>
            </a:r>
            <a:br>
              <a:rPr lang="pl-PL" sz="3200" dirty="0"/>
            </a:br>
            <a:r>
              <a:rPr lang="pl-PL" sz="3200" dirty="0" smtClean="0"/>
              <a:t>• </a:t>
            </a:r>
            <a:r>
              <a:rPr lang="pl-PL" sz="3200" dirty="0" err="1"/>
              <a:t>Analyze</a:t>
            </a:r>
            <a:r>
              <a:rPr lang="pl-PL" sz="3200" dirty="0"/>
              <a:t> </a:t>
            </a:r>
            <a:r>
              <a:rPr lang="pl-PL" sz="3200" dirty="0" err="1"/>
              <a:t>emotion</a:t>
            </a:r>
            <a:r>
              <a:rPr lang="pl-PL" sz="3200" dirty="0"/>
              <a:t> and </a:t>
            </a:r>
            <a:r>
              <a:rPr lang="pl-PL" sz="3200" dirty="0" err="1"/>
              <a:t>language</a:t>
            </a:r>
            <a:r>
              <a:rPr lang="pl-PL" sz="3200" dirty="0"/>
              <a:t> </a:t>
            </a:r>
            <a:r>
              <a:rPr lang="pl-PL" sz="3200" dirty="0" err="1"/>
              <a:t>tones</a:t>
            </a:r>
            <a:r>
              <a:rPr lang="pl-PL" sz="3200" dirty="0"/>
              <a:t> in </a:t>
            </a:r>
            <a:r>
              <a:rPr lang="pl-PL" sz="3200" dirty="0" err="1" smtClean="0"/>
              <a:t>text</a:t>
            </a:r>
            <a:r>
              <a:rPr lang="pl-PL" sz="3200" dirty="0"/>
              <a:t/>
            </a:r>
            <a:br>
              <a:rPr lang="pl-PL" sz="3200" dirty="0"/>
            </a:br>
            <a:r>
              <a:rPr lang="pl-PL" sz="3200" dirty="0"/>
              <a:t>• </a:t>
            </a:r>
            <a:r>
              <a:rPr lang="pl-PL" sz="3200" dirty="0" err="1"/>
              <a:t>Provide</a:t>
            </a:r>
            <a:r>
              <a:rPr lang="pl-PL" sz="3200" dirty="0"/>
              <a:t> </a:t>
            </a:r>
            <a:r>
              <a:rPr lang="pl-PL" sz="3200" dirty="0" err="1"/>
              <a:t>Emotion</a:t>
            </a:r>
            <a:r>
              <a:rPr lang="pl-PL" sz="3200" dirty="0"/>
              <a:t>, Language and </a:t>
            </a:r>
            <a:r>
              <a:rPr lang="pl-PL" sz="3200" dirty="0" err="1"/>
              <a:t>Social</a:t>
            </a:r>
            <a:r>
              <a:rPr lang="pl-PL" sz="3200" dirty="0"/>
              <a:t> </a:t>
            </a:r>
            <a:r>
              <a:rPr lang="pl-PL" sz="3200" dirty="0" err="1" smtClean="0"/>
              <a:t>analysis</a:t>
            </a:r>
            <a:endParaRPr lang="pl-PL" sz="3200" dirty="0"/>
          </a:p>
          <a:p>
            <a:pPr marL="0" indent="0">
              <a:buNone/>
            </a:pPr>
            <a:r>
              <a:rPr lang="pl-PL" sz="3200" b="1" dirty="0" err="1" smtClean="0">
                <a:solidFill>
                  <a:srgbClr val="5592DA"/>
                </a:solidFill>
                <a:ea typeface="Helvetica Neue Medium"/>
                <a:cs typeface="Helvetica Neue Medium"/>
                <a:sym typeface="Helvetica Neue Medium"/>
              </a:rPr>
              <a:t>Use</a:t>
            </a:r>
            <a:r>
              <a:rPr lang="pl-PL" sz="3200" b="1" dirty="0" smtClean="0">
                <a:solidFill>
                  <a:srgbClr val="5592DA"/>
                </a:solidFill>
                <a:ea typeface="Helvetica Neue Medium"/>
                <a:cs typeface="Helvetica Neue Medium"/>
                <a:sym typeface="Helvetica Neue Medium"/>
              </a:rPr>
              <a:t> </a:t>
            </a:r>
            <a:r>
              <a:rPr lang="pl-PL" sz="3200" b="1" dirty="0" err="1" smtClean="0">
                <a:solidFill>
                  <a:srgbClr val="5592DA"/>
                </a:solidFill>
                <a:ea typeface="Helvetica Neue Medium"/>
                <a:cs typeface="Helvetica Neue Medium"/>
                <a:sym typeface="Helvetica Neue Medium"/>
              </a:rPr>
              <a:t>cases</a:t>
            </a:r>
            <a:r>
              <a:rPr lang="pl-PL" sz="3200" b="1" dirty="0" smtClean="0">
                <a:solidFill>
                  <a:srgbClr val="5592DA"/>
                </a:solidFill>
                <a:ea typeface="Helvetica Neue Medium"/>
                <a:cs typeface="Helvetica Neue Medium"/>
                <a:sym typeface="Helvetica Neue Medium"/>
              </a:rPr>
              <a:t/>
            </a:r>
            <a:br>
              <a:rPr lang="pl-PL" sz="3200" b="1" dirty="0" smtClean="0">
                <a:solidFill>
                  <a:srgbClr val="5592DA"/>
                </a:solidFill>
                <a:ea typeface="Helvetica Neue Medium"/>
                <a:cs typeface="Helvetica Neue Medium"/>
                <a:sym typeface="Helvetica Neue Medium"/>
              </a:rPr>
            </a:br>
            <a:r>
              <a:rPr lang="pl-PL" sz="3200" dirty="0" smtClean="0"/>
              <a:t>• </a:t>
            </a:r>
            <a:r>
              <a:rPr lang="pl-PL" sz="3200" dirty="0" err="1" smtClean="0"/>
              <a:t>Individual</a:t>
            </a:r>
            <a:r>
              <a:rPr lang="pl-PL" sz="3200" dirty="0" smtClean="0"/>
              <a:t> </a:t>
            </a:r>
            <a:r>
              <a:rPr lang="pl-PL" sz="3200" dirty="0" err="1"/>
              <a:t>customer</a:t>
            </a:r>
            <a:r>
              <a:rPr lang="pl-PL" sz="3200" dirty="0"/>
              <a:t> service </a:t>
            </a:r>
            <a:r>
              <a:rPr lang="pl-PL" sz="3200" dirty="0" err="1"/>
              <a:t>or</a:t>
            </a:r>
            <a:r>
              <a:rPr lang="pl-PL" sz="3200" dirty="0"/>
              <a:t> marketing, </a:t>
            </a:r>
            <a:r>
              <a:rPr lang="pl-PL" sz="3200" dirty="0" err="1"/>
              <a:t>job</a:t>
            </a:r>
            <a:r>
              <a:rPr lang="pl-PL" sz="3200" dirty="0"/>
              <a:t> </a:t>
            </a:r>
            <a:r>
              <a:rPr lang="pl-PL" sz="3200" dirty="0" err="1"/>
              <a:t>applicant</a:t>
            </a:r>
            <a:r>
              <a:rPr lang="pl-PL" sz="3200" dirty="0"/>
              <a:t> </a:t>
            </a:r>
            <a:r>
              <a:rPr lang="pl-PL" sz="3200" dirty="0" err="1"/>
              <a:t>analysis</a:t>
            </a:r>
            <a:r>
              <a:rPr lang="pl-PL" sz="3200" dirty="0"/>
              <a:t>, market </a:t>
            </a:r>
            <a:r>
              <a:rPr lang="pl-PL" sz="3200" dirty="0" err="1"/>
              <a:t>analysis</a:t>
            </a:r>
            <a:r>
              <a:rPr lang="pl-PL" sz="3200" dirty="0"/>
              <a:t>. </a:t>
            </a:r>
            <a:r>
              <a:rPr lang="pl-PL" sz="3200" dirty="0" smtClean="0"/>
              <a:t/>
            </a:r>
            <a:br>
              <a:rPr lang="pl-PL" sz="3200" dirty="0" smtClean="0"/>
            </a:br>
            <a:r>
              <a:rPr lang="pl-PL" sz="3200" dirty="0" smtClean="0"/>
              <a:t>• </a:t>
            </a:r>
            <a:r>
              <a:rPr lang="pl-PL" sz="3200" dirty="0" err="1" smtClean="0"/>
              <a:t>Study</a:t>
            </a:r>
            <a:r>
              <a:rPr lang="pl-PL" sz="3200" dirty="0" smtClean="0"/>
              <a:t> </a:t>
            </a:r>
            <a:r>
              <a:rPr lang="pl-PL" sz="3200" dirty="0"/>
              <a:t>on the </a:t>
            </a:r>
            <a:r>
              <a:rPr lang="pl-PL" sz="3200" dirty="0" err="1"/>
              <a:t>impact</a:t>
            </a:r>
            <a:r>
              <a:rPr lang="pl-PL" sz="3200" dirty="0"/>
              <a:t> of </a:t>
            </a:r>
            <a:r>
              <a:rPr lang="pl-PL" sz="3200" dirty="0" err="1"/>
              <a:t>your</a:t>
            </a:r>
            <a:r>
              <a:rPr lang="pl-PL" sz="3200" dirty="0"/>
              <a:t> </a:t>
            </a:r>
            <a:r>
              <a:rPr lang="pl-PL" sz="3200" dirty="0" err="1"/>
              <a:t>anouncements</a:t>
            </a:r>
            <a:r>
              <a:rPr lang="pl-PL" sz="3200" dirty="0"/>
              <a:t> </a:t>
            </a:r>
            <a:endParaRPr lang="pl-PL" sz="3200" dirty="0"/>
          </a:p>
          <a:p>
            <a:pPr marL="0" indent="0">
              <a:buNone/>
            </a:pPr>
            <a:endParaRPr lang="pl-PL" sz="3200" dirty="0"/>
          </a:p>
          <a:p>
            <a:pPr marL="0" indent="0">
              <a:buNone/>
            </a:pPr>
            <a:endParaRPr lang="pl-PL" sz="3200" b="1" dirty="0">
              <a:solidFill>
                <a:srgbClr val="5592DA"/>
              </a:solidFill>
              <a:ea typeface="Helvetica Neue Medium"/>
              <a:cs typeface="Helvetica Neue Medium"/>
              <a:sym typeface="Helvetica Neue Medium"/>
            </a:endParaRPr>
          </a:p>
        </p:txBody>
      </p:sp>
      <p:pic>
        <p:nvPicPr>
          <p:cNvPr id="2" name="Picture 1"/>
          <p:cNvPicPr>
            <a:picLocks noChangeAspect="1"/>
          </p:cNvPicPr>
          <p:nvPr/>
        </p:nvPicPr>
        <p:blipFill>
          <a:blip r:embed="rId3"/>
          <a:stretch>
            <a:fillRect/>
          </a:stretch>
        </p:blipFill>
        <p:spPr>
          <a:xfrm>
            <a:off x="13890216" y="1214011"/>
            <a:ext cx="2282658" cy="2429164"/>
          </a:xfrm>
          <a:prstGeom prst="rect">
            <a:avLst/>
          </a:prstGeom>
        </p:spPr>
      </p:pic>
      <p:pic>
        <p:nvPicPr>
          <p:cNvPr id="5" name="Picture 4"/>
          <p:cNvPicPr>
            <a:picLocks noChangeAspect="1"/>
          </p:cNvPicPr>
          <p:nvPr/>
        </p:nvPicPr>
        <p:blipFill>
          <a:blip r:embed="rId4"/>
          <a:stretch>
            <a:fillRect/>
          </a:stretch>
        </p:blipFill>
        <p:spPr>
          <a:xfrm>
            <a:off x="13995594" y="4641285"/>
            <a:ext cx="2686658" cy="2558473"/>
          </a:xfrm>
          <a:prstGeom prst="rect">
            <a:avLst/>
          </a:prstGeom>
        </p:spPr>
      </p:pic>
    </p:spTree>
    <p:extLst>
      <p:ext uri="{BB962C8B-B14F-4D97-AF65-F5344CB8AC3E}">
        <p14:creationId xmlns:p14="http://schemas.microsoft.com/office/powerpoint/2010/main" val="1664727512"/>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Custom 1">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4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ue">
  <a:themeElements>
    <a:clrScheme name="Blue">
      <a:dk1>
        <a:srgbClr val="6D7777"/>
      </a:dk1>
      <a:lt1>
        <a:srgbClr val="5A5A5A"/>
      </a:lt1>
      <a:dk2>
        <a:srgbClr val="AFB8B8"/>
      </a:dk2>
      <a:lt2>
        <a:srgbClr val="959F9F"/>
      </a:lt2>
      <a:accent1>
        <a:srgbClr val="C8D2D2"/>
      </a:accent1>
      <a:accent2>
        <a:srgbClr val="DFE9E9"/>
      </a:accent2>
      <a:accent3>
        <a:srgbClr val="1D3649"/>
      </a:accent3>
      <a:accent4>
        <a:srgbClr val="325C80"/>
      </a:accent4>
      <a:accent5>
        <a:srgbClr val="5596E6"/>
      </a:accent5>
      <a:accent6>
        <a:srgbClr val="7CC7FF"/>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solidFill>
              <a:schemeClr val="bg1"/>
            </a:solidFill>
          </a:defRPr>
        </a:defPPr>
      </a:lst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9750</TotalTime>
  <Words>387</Words>
  <Application>Microsoft Macintosh PowerPoint</Application>
  <PresentationFormat>Custom</PresentationFormat>
  <Paragraphs>85</Paragraphs>
  <Slides>21</Slides>
  <Notes>21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21</vt:i4>
      </vt:variant>
    </vt:vector>
  </HeadingPairs>
  <TitlesOfParts>
    <vt:vector size="36" baseType="lpstr">
      <vt:lpstr>Avenir Book</vt:lpstr>
      <vt:lpstr>Avenir Roman</vt:lpstr>
      <vt:lpstr>Helvetica</vt:lpstr>
      <vt:lpstr>Helvetica Light</vt:lpstr>
      <vt:lpstr>Helvetica Neue</vt:lpstr>
      <vt:lpstr>Helvetica Neue Bold for IBM</vt:lpstr>
      <vt:lpstr>Helvetica Neue Light</vt:lpstr>
      <vt:lpstr>Helvetica Neue Medium</vt:lpstr>
      <vt:lpstr>Helvetica Neue Thin</vt:lpstr>
      <vt:lpstr>HelvNeue Bold for IBM</vt:lpstr>
      <vt:lpstr>HelvNeue Light for IBM</vt:lpstr>
      <vt:lpstr>Source Sans Pro ExtraLight</vt:lpstr>
      <vt:lpstr>Arial</vt:lpstr>
      <vt:lpstr>White</vt:lpstr>
      <vt:lpstr>Blue</vt:lpstr>
      <vt:lpstr>PowerPoint Presentation</vt:lpstr>
      <vt:lpstr>AGENDA</vt:lpstr>
      <vt:lpstr>PowerPoint Presentation</vt:lpstr>
      <vt:lpstr>What is Watson?</vt:lpstr>
      <vt:lpstr>Watson Cloud Services </vt:lpstr>
      <vt:lpstr>Watson Cloud Services – Alchemy Language </vt:lpstr>
      <vt:lpstr>Watson Cloud Services - Conversation </vt:lpstr>
      <vt:lpstr>Watson Cloud Services – Natural Language Classifier </vt:lpstr>
      <vt:lpstr>Watson Cloud Services – Personality Insight &amp; Tone Analyzer</vt:lpstr>
      <vt:lpstr>Watson Cloud Services – Speech to Text &amp; Text to Speech</vt:lpstr>
      <vt:lpstr>Watson Cloud Services – Visual Recognition</vt:lpstr>
      <vt:lpstr>Watson Cloud Services – Others</vt:lpstr>
      <vt:lpstr>PowerPoint Presentation</vt:lpstr>
      <vt:lpstr>Watson Machine Learning</vt:lpstr>
      <vt:lpstr>Watson Machine Learning</vt:lpstr>
      <vt:lpstr>Data Science Experience</vt:lpstr>
      <vt:lpstr>Bluemix</vt:lpstr>
      <vt:lpstr>Watson Machine Learning</vt:lpstr>
      <vt:lpstr>Watson Machine Learning – Sign up</vt:lpstr>
      <vt:lpstr>PowerPoint Presentation</vt:lpstr>
      <vt:lpstr>PowerPoint Presentation</vt:lpstr>
    </vt:vector>
  </TitlesOfParts>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lcmielowski</dc:creator>
  <cp:lastModifiedBy>LUKASZ CMIELOWSKI</cp:lastModifiedBy>
  <cp:revision>230</cp:revision>
  <dcterms:modified xsi:type="dcterms:W3CDTF">2017-02-28T15:05:56Z</dcterms:modified>
</cp:coreProperties>
</file>